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9.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4"/>
  </p:sldMasterIdLst>
  <p:notesMasterIdLst>
    <p:notesMasterId r:id="rId16"/>
  </p:notesMasterIdLst>
  <p:handoutMasterIdLst>
    <p:handoutMasterId r:id="rId17"/>
  </p:handoutMasterIdLst>
  <p:sldIdLst>
    <p:sldId id="256" r:id="rId5"/>
    <p:sldId id="261" r:id="rId6"/>
    <p:sldId id="262" r:id="rId7"/>
    <p:sldId id="264" r:id="rId8"/>
    <p:sldId id="265" r:id="rId9"/>
    <p:sldId id="259" r:id="rId10"/>
    <p:sldId id="266" r:id="rId11"/>
    <p:sldId id="267" r:id="rId12"/>
    <p:sldId id="268" r:id="rId13"/>
    <p:sldId id="260"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5652" autoAdjust="0"/>
  </p:normalViewPr>
  <p:slideViewPr>
    <p:cSldViewPr snapToGrid="0">
      <p:cViewPr varScale="1">
        <p:scale>
          <a:sx n="103" d="100"/>
          <a:sy n="103" d="100"/>
        </p:scale>
        <p:origin x="138" y="24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diagrams/_rels/data2.xml.rels><?xml version="1.0" encoding="UTF-8" standalone="yes"?>
<Relationships xmlns="http://schemas.openxmlformats.org/package/2006/relationships"><Relationship Id="rId1" Type="http://schemas.openxmlformats.org/officeDocument/2006/relationships/image" Target="../media/image5.png"/></Relationships>
</file>

<file path=ppt/diagrams/_rels/data3.xml.rels><?xml version="1.0" encoding="UTF-8" standalone="yes"?>
<Relationships xmlns="http://schemas.openxmlformats.org/package/2006/relationships"><Relationship Id="rId1" Type="http://schemas.openxmlformats.org/officeDocument/2006/relationships/image" Target="../media/image6.png"/></Relationships>
</file>

<file path=ppt/diagrams/_rels/data4.xml.rels><?xml version="1.0" encoding="UTF-8" standalone="yes"?>
<Relationships xmlns="http://schemas.openxmlformats.org/package/2006/relationships"><Relationship Id="rId1" Type="http://schemas.openxmlformats.org/officeDocument/2006/relationships/image" Target="../media/image7.png"/></Relationships>
</file>

<file path=ppt/diagrams/_rels/data7.xml.rels><?xml version="1.0" encoding="UTF-8" standalone="yes"?>
<Relationships xmlns="http://schemas.openxmlformats.org/package/2006/relationships"><Relationship Id="rId2" Type="http://schemas.microsoft.com/office/2007/relationships/hdphoto" Target="../media/hdphoto1.wdp"/><Relationship Id="rId1" Type="http://schemas.openxmlformats.org/officeDocument/2006/relationships/image" Target="../media/image9.png"/></Relationships>
</file>

<file path=ppt/diagrams/_rels/data8.xml.rels><?xml version="1.0" encoding="UTF-8" standalone="yes"?>
<Relationships xmlns="http://schemas.openxmlformats.org/package/2006/relationships"><Relationship Id="rId1" Type="http://schemas.openxmlformats.org/officeDocument/2006/relationships/image" Target="../media/image10.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diagrams/_rels/drawing2.xml.rels><?xml version="1.0" encoding="UTF-8" standalone="yes"?>
<Relationships xmlns="http://schemas.openxmlformats.org/package/2006/relationships"><Relationship Id="rId1" Type="http://schemas.openxmlformats.org/officeDocument/2006/relationships/image" Target="../media/image5.png"/></Relationships>
</file>

<file path=ppt/diagrams/_rels/drawing3.xml.rels><?xml version="1.0" encoding="UTF-8" standalone="yes"?>
<Relationships xmlns="http://schemas.openxmlformats.org/package/2006/relationships"><Relationship Id="rId1" Type="http://schemas.openxmlformats.org/officeDocument/2006/relationships/image" Target="../media/image6.png"/></Relationships>
</file>

<file path=ppt/diagrams/_rels/drawing4.xml.rels><?xml version="1.0" encoding="UTF-8" standalone="yes"?>
<Relationships xmlns="http://schemas.openxmlformats.org/package/2006/relationships"><Relationship Id="rId1" Type="http://schemas.openxmlformats.org/officeDocument/2006/relationships/image" Target="../media/image7.png"/></Relationships>
</file>

<file path=ppt/diagrams/_rels/drawing7.xml.rels><?xml version="1.0" encoding="UTF-8" standalone="yes"?>
<Relationships xmlns="http://schemas.openxmlformats.org/package/2006/relationships"><Relationship Id="rId2" Type="http://schemas.microsoft.com/office/2007/relationships/hdphoto" Target="../media/hdphoto1.wdp"/><Relationship Id="rId1" Type="http://schemas.openxmlformats.org/officeDocument/2006/relationships/image" Target="../media/image9.png"/></Relationships>
</file>

<file path=ppt/diagrams/_rels/drawing8.xml.rels><?xml version="1.0" encoding="UTF-8" standalone="yes"?>
<Relationships xmlns="http://schemas.openxmlformats.org/package/2006/relationships"><Relationship Id="rId1" Type="http://schemas.openxmlformats.org/officeDocument/2006/relationships/image" Target="../media/image10.jpeg"/></Relationships>
</file>

<file path=ppt/diagrams/colors1.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9C16A6-8C48-4165-8DAF-8C957C12A8FA}" type="doc">
      <dgm:prSet loTypeId="urn:microsoft.com/office/officeart/2018/2/layout/IconLabelList" loCatId="icon" qsTypeId="urn:microsoft.com/office/officeart/2005/8/quickstyle/3d1" qsCatId="3D" csTypeId="urn:microsoft.com/office/officeart/2018/5/colors/Iconchunking_neutralbg_accent2_2" csCatId="accent2" phldr="1"/>
      <dgm:spPr/>
    </dgm:pt>
    <dgm:pt modelId="{701D68F5-42F8-47BC-8FED-84C50F595DF0}">
      <dgm:prSet phldrT="[Text]"/>
      <dgm:spPr/>
      <dgm:t>
        <a:bodyPr/>
        <a:lstStyle/>
        <a:p>
          <a:pPr>
            <a:lnSpc>
              <a:spcPct val="100000"/>
            </a:lnSpc>
          </a:pPr>
          <a:r>
            <a:rPr lang="en-US" dirty="0"/>
            <a:t>Project Owner</a:t>
          </a:r>
        </a:p>
      </dgm:t>
    </dgm:pt>
    <dgm:pt modelId="{9617668C-C38C-4017-8DDF-37855B15D110}" type="parTrans" cxnId="{C4BA385D-31ED-40EF-A5D6-98DFBA64E71A}">
      <dgm:prSet/>
      <dgm:spPr/>
      <dgm:t>
        <a:bodyPr/>
        <a:lstStyle/>
        <a:p>
          <a:endParaRPr lang="en-US"/>
        </a:p>
      </dgm:t>
    </dgm:pt>
    <dgm:pt modelId="{0C95B389-AC0C-4055-9AA3-38815EFC8B0A}" type="sibTrans" cxnId="{C4BA385D-31ED-40EF-A5D6-98DFBA64E71A}">
      <dgm:prSet/>
      <dgm:spPr/>
      <dgm:t>
        <a:bodyPr/>
        <a:lstStyle/>
        <a:p>
          <a:endParaRPr lang="en-US"/>
        </a:p>
      </dgm:t>
    </dgm:pt>
    <dgm:pt modelId="{91A66877-AC1C-46D9-BF2C-6024B638DEA9}">
      <dgm:prSet phldrT="[Text]"/>
      <dgm:spPr/>
      <dgm:t>
        <a:bodyPr/>
        <a:lstStyle/>
        <a:p>
          <a:pPr>
            <a:lnSpc>
              <a:spcPct val="100000"/>
            </a:lnSpc>
          </a:pPr>
          <a:r>
            <a:rPr lang="en-US" dirty="0"/>
            <a:t>Development Team</a:t>
          </a:r>
        </a:p>
      </dgm:t>
    </dgm:pt>
    <dgm:pt modelId="{913FED05-DF41-48A7-B1F8-81937A468EF9}" type="parTrans" cxnId="{7F0DAB6F-9257-4F2D-B31A-3418F73F6952}">
      <dgm:prSet/>
      <dgm:spPr/>
      <dgm:t>
        <a:bodyPr/>
        <a:lstStyle/>
        <a:p>
          <a:endParaRPr lang="en-US"/>
        </a:p>
      </dgm:t>
    </dgm:pt>
    <dgm:pt modelId="{BFCE4A28-C381-46FF-935A-B11534EF7D87}" type="sibTrans" cxnId="{7F0DAB6F-9257-4F2D-B31A-3418F73F6952}">
      <dgm:prSet/>
      <dgm:spPr/>
      <dgm:t>
        <a:bodyPr/>
        <a:lstStyle/>
        <a:p>
          <a:endParaRPr lang="en-US"/>
        </a:p>
      </dgm:t>
    </dgm:pt>
    <dgm:pt modelId="{76CC3289-2662-43F0-A3C6-BA04A135F08C}">
      <dgm:prSet phldrT="[Text]"/>
      <dgm:spPr/>
    </dgm:pt>
    <dgm:pt modelId="{D46DB4DA-1442-4ECE-89FE-BBB1E3489E3D}" type="parTrans" cxnId="{0400886E-8A1A-44C2-95A7-DB0EF4911494}">
      <dgm:prSet/>
      <dgm:spPr/>
      <dgm:t>
        <a:bodyPr/>
        <a:lstStyle/>
        <a:p>
          <a:endParaRPr lang="en-US"/>
        </a:p>
      </dgm:t>
    </dgm:pt>
    <dgm:pt modelId="{FA28C9D6-476E-43CD-BA23-D6D990FD78D0}" type="sibTrans" cxnId="{0400886E-8A1A-44C2-95A7-DB0EF4911494}">
      <dgm:prSet/>
      <dgm:spPr/>
      <dgm:t>
        <a:bodyPr/>
        <a:lstStyle/>
        <a:p>
          <a:endParaRPr lang="en-US"/>
        </a:p>
      </dgm:t>
    </dgm:pt>
    <dgm:pt modelId="{BD18C81A-50D3-41C9-8807-163E2F0EEEEA}">
      <dgm:prSet phldrT="[Text]"/>
      <dgm:spPr/>
      <dgm:t>
        <a:bodyPr/>
        <a:lstStyle/>
        <a:p>
          <a:pPr>
            <a:lnSpc>
              <a:spcPct val="100000"/>
            </a:lnSpc>
          </a:pPr>
          <a:r>
            <a:rPr lang="en-US" dirty="0"/>
            <a:t>Scrum Master</a:t>
          </a:r>
        </a:p>
      </dgm:t>
    </dgm:pt>
    <dgm:pt modelId="{031D919B-5D21-4246-8DC0-F59A6A43480D}" type="parTrans" cxnId="{2D4DBECD-DABA-4C5A-AD2F-7D403DF4E471}">
      <dgm:prSet/>
      <dgm:spPr/>
      <dgm:t>
        <a:bodyPr/>
        <a:lstStyle/>
        <a:p>
          <a:endParaRPr lang="en-US"/>
        </a:p>
      </dgm:t>
    </dgm:pt>
    <dgm:pt modelId="{3CC3A1F7-6A4C-4CB3-84E6-1B13196ADC78}" type="sibTrans" cxnId="{2D4DBECD-DABA-4C5A-AD2F-7D403DF4E471}">
      <dgm:prSet/>
      <dgm:spPr/>
      <dgm:t>
        <a:bodyPr/>
        <a:lstStyle/>
        <a:p>
          <a:endParaRPr lang="en-US"/>
        </a:p>
      </dgm:t>
    </dgm:pt>
    <dgm:pt modelId="{8994D886-A75F-411A-A9D7-D31991FF12BD}" type="pres">
      <dgm:prSet presAssocID="{7D9C16A6-8C48-4165-8DAF-8C957C12A8FA}" presName="root" presStyleCnt="0">
        <dgm:presLayoutVars>
          <dgm:dir/>
          <dgm:resizeHandles val="exact"/>
        </dgm:presLayoutVars>
      </dgm:prSet>
      <dgm:spPr/>
    </dgm:pt>
    <dgm:pt modelId="{E1DBA6D5-BD14-4CD2-A0CC-80F867FEFA81}" type="pres">
      <dgm:prSet presAssocID="{701D68F5-42F8-47BC-8FED-84C50F595DF0}" presName="compNode" presStyleCnt="0"/>
      <dgm:spPr/>
    </dgm:pt>
    <dgm:pt modelId="{19A8DC21-3E65-409D-AD53-DA51BB9198A0}" type="pres">
      <dgm:prSet presAssocID="{701D68F5-42F8-47BC-8FED-84C50F595DF0}" presName="iconRect" presStyleLbl="node1" presStyleIdx="0" presStyleCnt="3" custScaleX="157625" custScaleY="157625" custLinFactNeighborX="-31765" custLinFactNeighborY="10679"/>
      <dgm:spPr>
        <a:blipFill dpi="0" rotWithShape="0">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blip>
          <a:srcRect/>
          <a:stretch>
            <a:fillRect l="30955" t="9190" r="30955" b="9190"/>
          </a:stretch>
        </a:blipFill>
        <a:effectLst>
          <a:outerShdw blurRad="38100" dist="25400" dir="5400000" rotWithShape="0">
            <a:srgbClr val="000000"/>
          </a:outerShdw>
        </a:effectLst>
        <a:scene3d>
          <a:camera prst="isometricOffAxis1Right"/>
          <a:lightRig rig="flat" dir="t"/>
        </a:scene3d>
        <a:sp3d prstMaterial="plastic">
          <a:bevelT w="120900" h="88900"/>
          <a:bevelB w="88900" h="31750" prst="angle"/>
        </a:sp3d>
      </dgm:spPr>
      <dgm:extLst>
        <a:ext uri="{E40237B7-FDA0-4F09-8148-C483321AD2D9}">
          <dgm14:cNvPr xmlns:dgm14="http://schemas.microsoft.com/office/drawing/2010/diagram" id="0" name="" descr="Young businessman using phone"/>
        </a:ext>
      </dgm:extLst>
    </dgm:pt>
    <dgm:pt modelId="{B9F90A48-FF94-4C94-A587-0190406F6FD3}" type="pres">
      <dgm:prSet presAssocID="{701D68F5-42F8-47BC-8FED-84C50F595DF0}" presName="spaceRect" presStyleCnt="0"/>
      <dgm:spPr/>
    </dgm:pt>
    <dgm:pt modelId="{A99B5DD6-89E9-4537-B415-4205CEB9323A}" type="pres">
      <dgm:prSet presAssocID="{701D68F5-42F8-47BC-8FED-84C50F595DF0}" presName="textRect" presStyleLbl="revTx" presStyleIdx="0" presStyleCnt="3" custLinFactNeighborX="-6528" custLinFactNeighborY="14666">
        <dgm:presLayoutVars>
          <dgm:chMax val="1"/>
          <dgm:chPref val="1"/>
        </dgm:presLayoutVars>
      </dgm:prSet>
      <dgm:spPr/>
    </dgm:pt>
    <dgm:pt modelId="{8B391436-B9B0-45BD-A57F-792D6376D868}" type="pres">
      <dgm:prSet presAssocID="{0C95B389-AC0C-4055-9AA3-38815EFC8B0A}" presName="sibTrans" presStyleCnt="0"/>
      <dgm:spPr/>
    </dgm:pt>
    <dgm:pt modelId="{8F79C4D8-5951-4769-AF26-71B419079186}" type="pres">
      <dgm:prSet presAssocID="{BD18C81A-50D3-41C9-8807-163E2F0EEEEA}" presName="compNode" presStyleCnt="0"/>
      <dgm:spPr/>
    </dgm:pt>
    <dgm:pt modelId="{03097FDD-DC59-4977-923D-28CC2AF6D3C5}" type="pres">
      <dgm:prSet presAssocID="{BD18C81A-50D3-41C9-8807-163E2F0EEEEA}" presName="iconRect" presStyleLbl="node1" presStyleIdx="1" presStyleCnt="3" custScaleX="159340" custScaleY="158175" custLinFactNeighborX="7084" custLinFactNeighborY="10267"/>
      <dgm:spPr>
        <a:blipFill dpi="0" rotWithShape="1">
          <a:blip xmlns:r="http://schemas.openxmlformats.org/officeDocument/2006/relationships" r:embed="rId2">
            <a:duotone>
              <a:schemeClr val="accent2">
                <a:hueOff val="0"/>
                <a:satOff val="0"/>
                <a:lumOff val="0"/>
                <a:alphaOff val="0"/>
                <a:shade val="20000"/>
                <a:satMod val="200000"/>
              </a:schemeClr>
              <a:schemeClr val="accent2">
                <a:hueOff val="0"/>
                <a:satOff val="0"/>
                <a:lumOff val="0"/>
                <a:alphaOff val="0"/>
                <a:tint val="12000"/>
                <a:satMod val="190000"/>
              </a:schemeClr>
            </a:duotone>
            <a:extLst>
              <a:ext uri="{28A0092B-C50C-407E-A947-70E740481C1C}">
                <a14:useLocalDpi xmlns:a14="http://schemas.microsoft.com/office/drawing/2010/main" val="0"/>
              </a:ext>
            </a:extLst>
          </a:blip>
          <a:srcRect/>
          <a:stretch>
            <a:fillRect l="33851" t="6620" r="33851" b="6620"/>
          </a:stretch>
        </a:blipFill>
        <a:scene3d>
          <a:camera prst="obliqueBottomLeft"/>
          <a:lightRig rig="flat" dir="t"/>
        </a:scene3d>
        <a:sp3d prstMaterial="plastic">
          <a:bevelT w="120900" h="88900"/>
          <a:bevelB w="88900" h="31750" prst="angle"/>
        </a:sp3d>
      </dgm:spPr>
      <dgm:extLst>
        <a:ext uri="{E40237B7-FDA0-4F09-8148-C483321AD2D9}">
          <dgm14:cNvPr xmlns:dgm14="http://schemas.microsoft.com/office/drawing/2010/diagram" id="0" name="" descr="Doctor thumb up"/>
        </a:ext>
      </dgm:extLst>
    </dgm:pt>
    <dgm:pt modelId="{CF50B2C4-861C-4F24-8D42-D894FF869D27}" type="pres">
      <dgm:prSet presAssocID="{BD18C81A-50D3-41C9-8807-163E2F0EEEEA}" presName="spaceRect" presStyleCnt="0"/>
      <dgm:spPr/>
    </dgm:pt>
    <dgm:pt modelId="{F4734B56-F5AE-4616-9DA5-60D30D9B3CEB}" type="pres">
      <dgm:prSet presAssocID="{BD18C81A-50D3-41C9-8807-163E2F0EEEEA}" presName="textRect" presStyleLbl="revTx" presStyleIdx="1" presStyleCnt="3" custLinFactNeighborX="2832" custLinFactNeighborY="14463">
        <dgm:presLayoutVars>
          <dgm:chMax val="1"/>
          <dgm:chPref val="1"/>
        </dgm:presLayoutVars>
      </dgm:prSet>
      <dgm:spPr/>
    </dgm:pt>
    <dgm:pt modelId="{FE4113E7-7B31-4348-BC29-01E4DBF936F4}" type="pres">
      <dgm:prSet presAssocID="{3CC3A1F7-6A4C-4CB3-84E6-1B13196ADC78}" presName="sibTrans" presStyleCnt="0"/>
      <dgm:spPr/>
    </dgm:pt>
    <dgm:pt modelId="{95872155-C45D-46D3-874C-D838089A06F8}" type="pres">
      <dgm:prSet presAssocID="{91A66877-AC1C-46D9-BF2C-6024B638DEA9}" presName="compNode" presStyleCnt="0"/>
      <dgm:spPr/>
    </dgm:pt>
    <dgm:pt modelId="{CE9DF0E8-B0DE-4E1E-9FF4-6006AD8428DB}" type="pres">
      <dgm:prSet presAssocID="{91A66877-AC1C-46D9-BF2C-6024B638DEA9}" presName="iconRect" presStyleLbl="node1" presStyleIdx="2" presStyleCnt="3" custScaleX="157625" custScaleY="157625" custLinFactNeighborX="28452" custLinFactNeighborY="12609"/>
      <dgm:spPr>
        <a:blipFill dpi="0" rotWithShape="1">
          <a:blip xmlns:r="http://schemas.openxmlformats.org/officeDocument/2006/relationships" r:embed="rId3">
            <a:duotone>
              <a:schemeClr val="accent2">
                <a:hueOff val="0"/>
                <a:satOff val="0"/>
                <a:lumOff val="0"/>
                <a:alphaOff val="0"/>
                <a:shade val="20000"/>
                <a:satMod val="200000"/>
              </a:schemeClr>
              <a:schemeClr val="accent2">
                <a:hueOff val="0"/>
                <a:satOff val="0"/>
                <a:lumOff val="0"/>
                <a:alphaOff val="0"/>
                <a:tint val="12000"/>
                <a:satMod val="190000"/>
              </a:schemeClr>
            </a:duotone>
          </a:blip>
          <a:srcRect/>
          <a:stretch>
            <a:fillRect l="14631" t="3748" r="14631" b="3748"/>
          </a:stretch>
        </a:blipFill>
        <a:scene3d>
          <a:camera prst="obliqueBottomRight"/>
          <a:lightRig rig="flat" dir="t"/>
        </a:scene3d>
        <a:sp3d prstMaterial="plastic">
          <a:bevelT w="120900" h="88900"/>
          <a:bevelB w="88900" h="31750" prst="angle"/>
        </a:sp3d>
      </dgm:spPr>
      <dgm:extLst>
        <a:ext uri="{E40237B7-FDA0-4F09-8148-C483321AD2D9}">
          <dgm14:cNvPr xmlns:dgm14="http://schemas.microsoft.com/office/drawing/2010/diagram" id="0" name="" descr="Doctor holding sign"/>
        </a:ext>
      </dgm:extLst>
    </dgm:pt>
    <dgm:pt modelId="{AA0423A1-55B2-45E9-BFE7-3FBE5BDA65ED}" type="pres">
      <dgm:prSet presAssocID="{91A66877-AC1C-46D9-BF2C-6024B638DEA9}" presName="spaceRect" presStyleCnt="0"/>
      <dgm:spPr/>
    </dgm:pt>
    <dgm:pt modelId="{55120873-6F5C-4053-8EAD-6287A7F1097E}" type="pres">
      <dgm:prSet presAssocID="{91A66877-AC1C-46D9-BF2C-6024B638DEA9}" presName="textRect" presStyleLbl="revTx" presStyleIdx="2" presStyleCnt="3" custScaleX="69474" custLinFactNeighborX="10393" custLinFactNeighborY="14666">
        <dgm:presLayoutVars>
          <dgm:chMax val="1"/>
          <dgm:chPref val="1"/>
        </dgm:presLayoutVars>
      </dgm:prSet>
      <dgm:spPr/>
    </dgm:pt>
  </dgm:ptLst>
  <dgm:cxnLst>
    <dgm:cxn modelId="{0FE76939-2D72-4064-BC91-AF6C17C118D8}" type="presOf" srcId="{701D68F5-42F8-47BC-8FED-84C50F595DF0}" destId="{A99B5DD6-89E9-4537-B415-4205CEB9323A}" srcOrd="0" destOrd="0" presId="urn:microsoft.com/office/officeart/2018/2/layout/IconLabelList"/>
    <dgm:cxn modelId="{C4BA385D-31ED-40EF-A5D6-98DFBA64E71A}" srcId="{7D9C16A6-8C48-4165-8DAF-8C957C12A8FA}" destId="{701D68F5-42F8-47BC-8FED-84C50F595DF0}" srcOrd="0" destOrd="0" parTransId="{9617668C-C38C-4017-8DDF-37855B15D110}" sibTransId="{0C95B389-AC0C-4055-9AA3-38815EFC8B0A}"/>
    <dgm:cxn modelId="{5574CC64-4BF2-43BE-BABC-6DF1E58A4C74}" type="presOf" srcId="{7D9C16A6-8C48-4165-8DAF-8C957C12A8FA}" destId="{8994D886-A75F-411A-A9D7-D31991FF12BD}" srcOrd="0" destOrd="0" presId="urn:microsoft.com/office/officeart/2018/2/layout/IconLabelList"/>
    <dgm:cxn modelId="{0400886E-8A1A-44C2-95A7-DB0EF4911494}" srcId="{91A66877-AC1C-46D9-BF2C-6024B638DEA9}" destId="{76CC3289-2662-43F0-A3C6-BA04A135F08C}" srcOrd="0" destOrd="0" parTransId="{D46DB4DA-1442-4ECE-89FE-BBB1E3489E3D}" sibTransId="{FA28C9D6-476E-43CD-BA23-D6D990FD78D0}"/>
    <dgm:cxn modelId="{7F0DAB6F-9257-4F2D-B31A-3418F73F6952}" srcId="{7D9C16A6-8C48-4165-8DAF-8C957C12A8FA}" destId="{91A66877-AC1C-46D9-BF2C-6024B638DEA9}" srcOrd="2" destOrd="0" parTransId="{913FED05-DF41-48A7-B1F8-81937A468EF9}" sibTransId="{BFCE4A28-C381-46FF-935A-B11534EF7D87}"/>
    <dgm:cxn modelId="{0B64237A-4998-4626-A2D2-A2E110E6C5BD}" type="presOf" srcId="{91A66877-AC1C-46D9-BF2C-6024B638DEA9}" destId="{55120873-6F5C-4053-8EAD-6287A7F1097E}" srcOrd="0" destOrd="0" presId="urn:microsoft.com/office/officeart/2018/2/layout/IconLabelList"/>
    <dgm:cxn modelId="{F10956B8-1571-4957-9680-A0449435E463}" type="presOf" srcId="{BD18C81A-50D3-41C9-8807-163E2F0EEEEA}" destId="{F4734B56-F5AE-4616-9DA5-60D30D9B3CEB}" srcOrd="0" destOrd="0" presId="urn:microsoft.com/office/officeart/2018/2/layout/IconLabelList"/>
    <dgm:cxn modelId="{2D4DBECD-DABA-4C5A-AD2F-7D403DF4E471}" srcId="{7D9C16A6-8C48-4165-8DAF-8C957C12A8FA}" destId="{BD18C81A-50D3-41C9-8807-163E2F0EEEEA}" srcOrd="1" destOrd="0" parTransId="{031D919B-5D21-4246-8DC0-F59A6A43480D}" sibTransId="{3CC3A1F7-6A4C-4CB3-84E6-1B13196ADC78}"/>
    <dgm:cxn modelId="{016383A4-3FB1-4D24-AACF-3CE23460654E}" type="presParOf" srcId="{8994D886-A75F-411A-A9D7-D31991FF12BD}" destId="{E1DBA6D5-BD14-4CD2-A0CC-80F867FEFA81}" srcOrd="0" destOrd="0" presId="urn:microsoft.com/office/officeart/2018/2/layout/IconLabelList"/>
    <dgm:cxn modelId="{EA8C9309-A461-45F9-B10B-AFC918233373}" type="presParOf" srcId="{E1DBA6D5-BD14-4CD2-A0CC-80F867FEFA81}" destId="{19A8DC21-3E65-409D-AD53-DA51BB9198A0}" srcOrd="0" destOrd="0" presId="urn:microsoft.com/office/officeart/2018/2/layout/IconLabelList"/>
    <dgm:cxn modelId="{0F5F9A08-8F18-44BF-8437-36A0B22BC06D}" type="presParOf" srcId="{E1DBA6D5-BD14-4CD2-A0CC-80F867FEFA81}" destId="{B9F90A48-FF94-4C94-A587-0190406F6FD3}" srcOrd="1" destOrd="0" presId="urn:microsoft.com/office/officeart/2018/2/layout/IconLabelList"/>
    <dgm:cxn modelId="{0E21D4C3-205D-442B-9B3B-74CE36C75675}" type="presParOf" srcId="{E1DBA6D5-BD14-4CD2-A0CC-80F867FEFA81}" destId="{A99B5DD6-89E9-4537-B415-4205CEB9323A}" srcOrd="2" destOrd="0" presId="urn:microsoft.com/office/officeart/2018/2/layout/IconLabelList"/>
    <dgm:cxn modelId="{1F0A57DC-968F-4FBD-96F4-F14FBA672F9F}" type="presParOf" srcId="{8994D886-A75F-411A-A9D7-D31991FF12BD}" destId="{8B391436-B9B0-45BD-A57F-792D6376D868}" srcOrd="1" destOrd="0" presId="urn:microsoft.com/office/officeart/2018/2/layout/IconLabelList"/>
    <dgm:cxn modelId="{2AE453CF-EC71-4197-9C83-EDD5C4828B79}" type="presParOf" srcId="{8994D886-A75F-411A-A9D7-D31991FF12BD}" destId="{8F79C4D8-5951-4769-AF26-71B419079186}" srcOrd="2" destOrd="0" presId="urn:microsoft.com/office/officeart/2018/2/layout/IconLabelList"/>
    <dgm:cxn modelId="{6774883C-D805-4F57-96A9-BEB43D0FF134}" type="presParOf" srcId="{8F79C4D8-5951-4769-AF26-71B419079186}" destId="{03097FDD-DC59-4977-923D-28CC2AF6D3C5}" srcOrd="0" destOrd="0" presId="urn:microsoft.com/office/officeart/2018/2/layout/IconLabelList"/>
    <dgm:cxn modelId="{1E8F4BB2-8077-4BD6-B06C-DF322A93423E}" type="presParOf" srcId="{8F79C4D8-5951-4769-AF26-71B419079186}" destId="{CF50B2C4-861C-4F24-8D42-D894FF869D27}" srcOrd="1" destOrd="0" presId="urn:microsoft.com/office/officeart/2018/2/layout/IconLabelList"/>
    <dgm:cxn modelId="{FA299996-FCD8-486D-9C13-C3337766FE8A}" type="presParOf" srcId="{8F79C4D8-5951-4769-AF26-71B419079186}" destId="{F4734B56-F5AE-4616-9DA5-60D30D9B3CEB}" srcOrd="2" destOrd="0" presId="urn:microsoft.com/office/officeart/2018/2/layout/IconLabelList"/>
    <dgm:cxn modelId="{17C56A66-2680-401A-9366-8E7FDC1CA470}" type="presParOf" srcId="{8994D886-A75F-411A-A9D7-D31991FF12BD}" destId="{FE4113E7-7B31-4348-BC29-01E4DBF936F4}" srcOrd="3" destOrd="0" presId="urn:microsoft.com/office/officeart/2018/2/layout/IconLabelList"/>
    <dgm:cxn modelId="{A29CFA5E-1373-47E4-8830-0858F24706BC}" type="presParOf" srcId="{8994D886-A75F-411A-A9D7-D31991FF12BD}" destId="{95872155-C45D-46D3-874C-D838089A06F8}" srcOrd="4" destOrd="0" presId="urn:microsoft.com/office/officeart/2018/2/layout/IconLabelList"/>
    <dgm:cxn modelId="{F500F29F-9F65-429D-9AC4-6363A007757C}" type="presParOf" srcId="{95872155-C45D-46D3-874C-D838089A06F8}" destId="{CE9DF0E8-B0DE-4E1E-9FF4-6006AD8428DB}" srcOrd="0" destOrd="0" presId="urn:microsoft.com/office/officeart/2018/2/layout/IconLabelList"/>
    <dgm:cxn modelId="{CB93D5DB-B68A-4FDE-9697-D23C1759331B}" type="presParOf" srcId="{95872155-C45D-46D3-874C-D838089A06F8}" destId="{AA0423A1-55B2-45E9-BFE7-3FBE5BDA65ED}" srcOrd="1" destOrd="0" presId="urn:microsoft.com/office/officeart/2018/2/layout/IconLabelList"/>
    <dgm:cxn modelId="{13063C2E-51DB-44A9-8873-E66D69FC4F11}" type="presParOf" srcId="{95872155-C45D-46D3-874C-D838089A06F8}" destId="{55120873-6F5C-4053-8EAD-6287A7F1097E}"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7D9C16A6-8C48-4165-8DAF-8C957C12A8FA}" type="doc">
      <dgm:prSet loTypeId="urn:microsoft.com/office/officeart/2018/2/layout/IconLabelList" loCatId="icon" qsTypeId="urn:microsoft.com/office/officeart/2005/8/quickstyle/3d6" qsCatId="3D" csTypeId="urn:microsoft.com/office/officeart/2018/5/colors/Iconchunking_neutralbg_accent2_2" csCatId="accent2" phldr="1"/>
      <dgm:spPr>
        <a:scene3d>
          <a:camera prst="isometricLeftDown" zoom="92000">
            <a:rot lat="0" lon="0" rev="0"/>
          </a:camera>
          <a:lightRig rig="balanced" dir="t">
            <a:rot lat="0" lon="0" rev="0"/>
          </a:lightRig>
        </a:scene3d>
      </dgm:spPr>
    </dgm:pt>
    <dgm:pt modelId="{701D68F5-42F8-47BC-8FED-84C50F595DF0}">
      <dgm:prSet phldrT="[Text]"/>
      <dgm:spPr/>
      <dgm:t>
        <a:bodyPr/>
        <a:lstStyle/>
        <a:p>
          <a:pPr algn="ctr">
            <a:lnSpc>
              <a:spcPct val="100000"/>
            </a:lnSpc>
          </a:pPr>
          <a:r>
            <a:rPr lang="en-US" dirty="0"/>
            <a:t>Project Owner</a:t>
          </a:r>
        </a:p>
      </dgm:t>
    </dgm:pt>
    <dgm:pt modelId="{9617668C-C38C-4017-8DDF-37855B15D110}" type="parTrans" cxnId="{C4BA385D-31ED-40EF-A5D6-98DFBA64E71A}">
      <dgm:prSet/>
      <dgm:spPr/>
      <dgm:t>
        <a:bodyPr/>
        <a:lstStyle/>
        <a:p>
          <a:pPr algn="ctr"/>
          <a:endParaRPr lang="en-US"/>
        </a:p>
      </dgm:t>
    </dgm:pt>
    <dgm:pt modelId="{0C95B389-AC0C-4055-9AA3-38815EFC8B0A}" type="sibTrans" cxnId="{C4BA385D-31ED-40EF-A5D6-98DFBA64E71A}">
      <dgm:prSet/>
      <dgm:spPr/>
      <dgm:t>
        <a:bodyPr/>
        <a:lstStyle/>
        <a:p>
          <a:pPr algn="ctr"/>
          <a:endParaRPr lang="en-US"/>
        </a:p>
      </dgm:t>
    </dgm:pt>
    <dgm:pt modelId="{91A66877-AC1C-46D9-BF2C-6024B638DEA9}">
      <dgm:prSet phldrT="[Text]"/>
      <dgm:spPr>
        <a:scene3d>
          <a:camera prst="perspectiveRelaxedModerately" zoom="92000">
            <a:rot lat="20999999" lon="0" rev="0"/>
          </a:camera>
          <a:lightRig rig="balanced" dir="t">
            <a:rot lat="0" lon="0" rev="0"/>
          </a:lightRig>
        </a:scene3d>
        <a:sp3d extrusionH="952500"/>
      </dgm:spPr>
    </dgm:pt>
    <dgm:pt modelId="{913FED05-DF41-48A7-B1F8-81937A468EF9}" type="parTrans" cxnId="{7F0DAB6F-9257-4F2D-B31A-3418F73F6952}">
      <dgm:prSet/>
      <dgm:spPr/>
      <dgm:t>
        <a:bodyPr/>
        <a:lstStyle/>
        <a:p>
          <a:pPr algn="ctr"/>
          <a:endParaRPr lang="en-US"/>
        </a:p>
      </dgm:t>
    </dgm:pt>
    <dgm:pt modelId="{BFCE4A28-C381-46FF-935A-B11534EF7D87}" type="sibTrans" cxnId="{7F0DAB6F-9257-4F2D-B31A-3418F73F6952}">
      <dgm:prSet/>
      <dgm:spPr/>
      <dgm:t>
        <a:bodyPr/>
        <a:lstStyle/>
        <a:p>
          <a:pPr algn="ctr"/>
          <a:endParaRPr lang="en-US"/>
        </a:p>
      </dgm:t>
    </dgm:pt>
    <dgm:pt modelId="{76CC3289-2662-43F0-A3C6-BA04A135F08C}">
      <dgm:prSet phldrT="[Text]"/>
      <dgm:spPr/>
    </dgm:pt>
    <dgm:pt modelId="{D46DB4DA-1442-4ECE-89FE-BBB1E3489E3D}" type="parTrans" cxnId="{0400886E-8A1A-44C2-95A7-DB0EF4911494}">
      <dgm:prSet/>
      <dgm:spPr/>
      <dgm:t>
        <a:bodyPr/>
        <a:lstStyle/>
        <a:p>
          <a:pPr algn="ctr"/>
          <a:endParaRPr lang="en-US"/>
        </a:p>
      </dgm:t>
    </dgm:pt>
    <dgm:pt modelId="{FA28C9D6-476E-43CD-BA23-D6D990FD78D0}" type="sibTrans" cxnId="{0400886E-8A1A-44C2-95A7-DB0EF4911494}">
      <dgm:prSet/>
      <dgm:spPr/>
      <dgm:t>
        <a:bodyPr/>
        <a:lstStyle/>
        <a:p>
          <a:pPr algn="ctr"/>
          <a:endParaRPr lang="en-US"/>
        </a:p>
      </dgm:t>
    </dgm:pt>
    <dgm:pt modelId="{BD18C81A-50D3-41C9-8807-163E2F0EEEEA}">
      <dgm:prSet phldrT="[Text]"/>
      <dgm:spPr/>
    </dgm:pt>
    <dgm:pt modelId="{031D919B-5D21-4246-8DC0-F59A6A43480D}" type="parTrans" cxnId="{2D4DBECD-DABA-4C5A-AD2F-7D403DF4E471}">
      <dgm:prSet/>
      <dgm:spPr/>
      <dgm:t>
        <a:bodyPr/>
        <a:lstStyle/>
        <a:p>
          <a:pPr algn="ctr"/>
          <a:endParaRPr lang="en-US"/>
        </a:p>
      </dgm:t>
    </dgm:pt>
    <dgm:pt modelId="{3CC3A1F7-6A4C-4CB3-84E6-1B13196ADC78}" type="sibTrans" cxnId="{2D4DBECD-DABA-4C5A-AD2F-7D403DF4E471}">
      <dgm:prSet/>
      <dgm:spPr/>
      <dgm:t>
        <a:bodyPr/>
        <a:lstStyle/>
        <a:p>
          <a:pPr algn="ctr"/>
          <a:endParaRPr lang="en-US"/>
        </a:p>
      </dgm:t>
    </dgm:pt>
    <dgm:pt modelId="{8994D886-A75F-411A-A9D7-D31991FF12BD}" type="pres">
      <dgm:prSet presAssocID="{7D9C16A6-8C48-4165-8DAF-8C957C12A8FA}" presName="root" presStyleCnt="0">
        <dgm:presLayoutVars>
          <dgm:dir/>
          <dgm:resizeHandles val="exact"/>
        </dgm:presLayoutVars>
      </dgm:prSet>
      <dgm:spPr/>
    </dgm:pt>
    <dgm:pt modelId="{E1DBA6D5-BD14-4CD2-A0CC-80F867FEFA81}" type="pres">
      <dgm:prSet presAssocID="{701D68F5-42F8-47BC-8FED-84C50F595DF0}" presName="compNode" presStyleCnt="0"/>
      <dgm:spPr/>
    </dgm:pt>
    <dgm:pt modelId="{19A8DC21-3E65-409D-AD53-DA51BB9198A0}" type="pres">
      <dgm:prSet presAssocID="{701D68F5-42F8-47BC-8FED-84C50F595DF0}" presName="iconRect" presStyleLbl="node1" presStyleIdx="0" presStyleCnt="1" custScaleX="157625" custScaleY="157625" custLinFactNeighborX="-31765" custLinFactNeighborY="10679"/>
      <dgm:spPr>
        <a:blipFill dpi="0" rotWithShape="1">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blip>
          <a:srcRect/>
          <a:stretch>
            <a:fillRect l="30955" t="9190" r="30955" b="9190"/>
          </a:stretch>
        </a:blipFill>
        <a:scene3d>
          <a:camera prst="isometricLeftDown" zoom="92000">
            <a:rot lat="0" lon="0" rev="0"/>
          </a:camera>
          <a:lightRig rig="balanced" dir="t">
            <a:rot lat="0" lon="0" rev="0"/>
          </a:lightRig>
        </a:scene3d>
        <a:sp3d extrusionH="952500" prstMaterial="plastic">
          <a:bevelT w="50800" h="50800"/>
          <a:extrusionClr>
            <a:srgbClr val="0070C0"/>
          </a:extrusionClr>
        </a:sp3d>
      </dgm:spPr>
      <dgm:extLst>
        <a:ext uri="{E40237B7-FDA0-4F09-8148-C483321AD2D9}">
          <dgm14:cNvPr xmlns:dgm14="http://schemas.microsoft.com/office/drawing/2010/diagram" id="0" name="" descr="Young businessman using phone"/>
        </a:ext>
      </dgm:extLst>
    </dgm:pt>
    <dgm:pt modelId="{B9F90A48-FF94-4C94-A587-0190406F6FD3}" type="pres">
      <dgm:prSet presAssocID="{701D68F5-42F8-47BC-8FED-84C50F595DF0}" presName="spaceRect" presStyleCnt="0"/>
      <dgm:spPr/>
    </dgm:pt>
    <dgm:pt modelId="{A99B5DD6-89E9-4537-B415-4205CEB9323A}" type="pres">
      <dgm:prSet presAssocID="{701D68F5-42F8-47BC-8FED-84C50F595DF0}" presName="textRect" presStyleLbl="revTx" presStyleIdx="0" presStyleCnt="1" custLinFactNeighborX="-6528" custLinFactNeighborY="14666">
        <dgm:presLayoutVars>
          <dgm:chMax val="1"/>
          <dgm:chPref val="1"/>
        </dgm:presLayoutVars>
      </dgm:prSet>
      <dgm:spPr/>
    </dgm:pt>
  </dgm:ptLst>
  <dgm:cxnLst>
    <dgm:cxn modelId="{0FE76939-2D72-4064-BC91-AF6C17C118D8}" type="presOf" srcId="{701D68F5-42F8-47BC-8FED-84C50F595DF0}" destId="{A99B5DD6-89E9-4537-B415-4205CEB9323A}" srcOrd="0" destOrd="0" presId="urn:microsoft.com/office/officeart/2018/2/layout/IconLabelList"/>
    <dgm:cxn modelId="{C4BA385D-31ED-40EF-A5D6-98DFBA64E71A}" srcId="{7D9C16A6-8C48-4165-8DAF-8C957C12A8FA}" destId="{701D68F5-42F8-47BC-8FED-84C50F595DF0}" srcOrd="0" destOrd="0" parTransId="{9617668C-C38C-4017-8DDF-37855B15D110}" sibTransId="{0C95B389-AC0C-4055-9AA3-38815EFC8B0A}"/>
    <dgm:cxn modelId="{5574CC64-4BF2-43BE-BABC-6DF1E58A4C74}" type="presOf" srcId="{7D9C16A6-8C48-4165-8DAF-8C957C12A8FA}" destId="{8994D886-A75F-411A-A9D7-D31991FF12BD}" srcOrd="0" destOrd="0" presId="urn:microsoft.com/office/officeart/2018/2/layout/IconLabelList"/>
    <dgm:cxn modelId="{0400886E-8A1A-44C2-95A7-DB0EF4911494}" srcId="{701D68F5-42F8-47BC-8FED-84C50F595DF0}" destId="{76CC3289-2662-43F0-A3C6-BA04A135F08C}" srcOrd="2" destOrd="0" parTransId="{D46DB4DA-1442-4ECE-89FE-BBB1E3489E3D}" sibTransId="{FA28C9D6-476E-43CD-BA23-D6D990FD78D0}"/>
    <dgm:cxn modelId="{7F0DAB6F-9257-4F2D-B31A-3418F73F6952}" srcId="{701D68F5-42F8-47BC-8FED-84C50F595DF0}" destId="{91A66877-AC1C-46D9-BF2C-6024B638DEA9}" srcOrd="1" destOrd="0" parTransId="{913FED05-DF41-48A7-B1F8-81937A468EF9}" sibTransId="{BFCE4A28-C381-46FF-935A-B11534EF7D87}"/>
    <dgm:cxn modelId="{2D4DBECD-DABA-4C5A-AD2F-7D403DF4E471}" srcId="{701D68F5-42F8-47BC-8FED-84C50F595DF0}" destId="{BD18C81A-50D3-41C9-8807-163E2F0EEEEA}" srcOrd="0" destOrd="0" parTransId="{031D919B-5D21-4246-8DC0-F59A6A43480D}" sibTransId="{3CC3A1F7-6A4C-4CB3-84E6-1B13196ADC78}"/>
    <dgm:cxn modelId="{016383A4-3FB1-4D24-AACF-3CE23460654E}" type="presParOf" srcId="{8994D886-A75F-411A-A9D7-D31991FF12BD}" destId="{E1DBA6D5-BD14-4CD2-A0CC-80F867FEFA81}" srcOrd="0" destOrd="0" presId="urn:microsoft.com/office/officeart/2018/2/layout/IconLabelList"/>
    <dgm:cxn modelId="{EA8C9309-A461-45F9-B10B-AFC918233373}" type="presParOf" srcId="{E1DBA6D5-BD14-4CD2-A0CC-80F867FEFA81}" destId="{19A8DC21-3E65-409D-AD53-DA51BB9198A0}" srcOrd="0" destOrd="0" presId="urn:microsoft.com/office/officeart/2018/2/layout/IconLabelList"/>
    <dgm:cxn modelId="{0F5F9A08-8F18-44BF-8437-36A0B22BC06D}" type="presParOf" srcId="{E1DBA6D5-BD14-4CD2-A0CC-80F867FEFA81}" destId="{B9F90A48-FF94-4C94-A587-0190406F6FD3}" srcOrd="1" destOrd="0" presId="urn:microsoft.com/office/officeart/2018/2/layout/IconLabelList"/>
    <dgm:cxn modelId="{0E21D4C3-205D-442B-9B3B-74CE36C75675}" type="presParOf" srcId="{E1DBA6D5-BD14-4CD2-A0CC-80F867FEFA81}" destId="{A99B5DD6-89E9-4537-B415-4205CEB9323A}"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7D9C16A6-8C48-4165-8DAF-8C957C12A8FA}" type="doc">
      <dgm:prSet loTypeId="urn:microsoft.com/office/officeart/2018/2/layout/IconLabelList" loCatId="icon" qsTypeId="urn:microsoft.com/office/officeart/2005/8/quickstyle/3d6" qsCatId="3D" csTypeId="urn:microsoft.com/office/officeart/2018/5/colors/Iconchunking_neutralbg_accent2_2" csCatId="accent2" phldr="1"/>
      <dgm:spPr>
        <a:scene3d>
          <a:camera prst="perspectiveRelaxedModerately" zoom="92000">
            <a:rot lat="20999999" lon="0" rev="0"/>
          </a:camera>
          <a:lightRig rig="balanced" dir="t">
            <a:rot lat="0" lon="0" rev="0"/>
          </a:lightRig>
        </a:scene3d>
      </dgm:spPr>
    </dgm:pt>
    <dgm:pt modelId="{701D68F5-42F8-47BC-8FED-84C50F595DF0}">
      <dgm:prSet phldrT="[Text]"/>
      <dgm:spPr/>
    </dgm:pt>
    <dgm:pt modelId="{9617668C-C38C-4017-8DDF-37855B15D110}" type="parTrans" cxnId="{C4BA385D-31ED-40EF-A5D6-98DFBA64E71A}">
      <dgm:prSet/>
      <dgm:spPr/>
      <dgm:t>
        <a:bodyPr/>
        <a:lstStyle/>
        <a:p>
          <a:pPr algn="ctr"/>
          <a:endParaRPr lang="en-US"/>
        </a:p>
      </dgm:t>
    </dgm:pt>
    <dgm:pt modelId="{0C95B389-AC0C-4055-9AA3-38815EFC8B0A}" type="sibTrans" cxnId="{C4BA385D-31ED-40EF-A5D6-98DFBA64E71A}">
      <dgm:prSet/>
      <dgm:spPr/>
      <dgm:t>
        <a:bodyPr/>
        <a:lstStyle/>
        <a:p>
          <a:pPr algn="ctr"/>
          <a:endParaRPr lang="en-US"/>
        </a:p>
      </dgm:t>
    </dgm:pt>
    <dgm:pt modelId="{91A66877-AC1C-46D9-BF2C-6024B638DEA9}">
      <dgm:prSet phldrT="[Text]"/>
      <dgm:spPr>
        <a:scene3d>
          <a:camera prst="perspectiveRelaxedModerately" zoom="92000">
            <a:rot lat="20999999" lon="0" rev="0"/>
          </a:camera>
          <a:lightRig rig="balanced" dir="t">
            <a:rot lat="0" lon="0" rev="0"/>
          </a:lightRig>
        </a:scene3d>
        <a:sp3d extrusionH="952500"/>
      </dgm:spPr>
    </dgm:pt>
    <dgm:pt modelId="{913FED05-DF41-48A7-B1F8-81937A468EF9}" type="parTrans" cxnId="{7F0DAB6F-9257-4F2D-B31A-3418F73F6952}">
      <dgm:prSet/>
      <dgm:spPr/>
      <dgm:t>
        <a:bodyPr/>
        <a:lstStyle/>
        <a:p>
          <a:pPr algn="ctr"/>
          <a:endParaRPr lang="en-US"/>
        </a:p>
      </dgm:t>
    </dgm:pt>
    <dgm:pt modelId="{BFCE4A28-C381-46FF-935A-B11534EF7D87}" type="sibTrans" cxnId="{7F0DAB6F-9257-4F2D-B31A-3418F73F6952}">
      <dgm:prSet/>
      <dgm:spPr/>
      <dgm:t>
        <a:bodyPr/>
        <a:lstStyle/>
        <a:p>
          <a:pPr algn="ctr"/>
          <a:endParaRPr lang="en-US"/>
        </a:p>
      </dgm:t>
    </dgm:pt>
    <dgm:pt modelId="{76CC3289-2662-43F0-A3C6-BA04A135F08C}">
      <dgm:prSet phldrT="[Text]"/>
      <dgm:spPr/>
    </dgm:pt>
    <dgm:pt modelId="{D46DB4DA-1442-4ECE-89FE-BBB1E3489E3D}" type="parTrans" cxnId="{0400886E-8A1A-44C2-95A7-DB0EF4911494}">
      <dgm:prSet/>
      <dgm:spPr/>
      <dgm:t>
        <a:bodyPr/>
        <a:lstStyle/>
        <a:p>
          <a:pPr algn="ctr"/>
          <a:endParaRPr lang="en-US"/>
        </a:p>
      </dgm:t>
    </dgm:pt>
    <dgm:pt modelId="{FA28C9D6-476E-43CD-BA23-D6D990FD78D0}" type="sibTrans" cxnId="{0400886E-8A1A-44C2-95A7-DB0EF4911494}">
      <dgm:prSet/>
      <dgm:spPr/>
      <dgm:t>
        <a:bodyPr/>
        <a:lstStyle/>
        <a:p>
          <a:pPr algn="ctr"/>
          <a:endParaRPr lang="en-US"/>
        </a:p>
      </dgm:t>
    </dgm:pt>
    <dgm:pt modelId="{BD18C81A-50D3-41C9-8807-163E2F0EEEEA}">
      <dgm:prSet phldrT="[Text]"/>
      <dgm:spPr/>
      <dgm:t>
        <a:bodyPr/>
        <a:lstStyle/>
        <a:p>
          <a:pPr>
            <a:lnSpc>
              <a:spcPct val="100000"/>
            </a:lnSpc>
          </a:pPr>
          <a:r>
            <a:rPr lang="en-US" dirty="0"/>
            <a:t>Scrum Master</a:t>
          </a:r>
        </a:p>
      </dgm:t>
    </dgm:pt>
    <dgm:pt modelId="{031D919B-5D21-4246-8DC0-F59A6A43480D}" type="parTrans" cxnId="{2D4DBECD-DABA-4C5A-AD2F-7D403DF4E471}">
      <dgm:prSet/>
      <dgm:spPr/>
      <dgm:t>
        <a:bodyPr/>
        <a:lstStyle/>
        <a:p>
          <a:pPr algn="ctr"/>
          <a:endParaRPr lang="en-US"/>
        </a:p>
      </dgm:t>
    </dgm:pt>
    <dgm:pt modelId="{3CC3A1F7-6A4C-4CB3-84E6-1B13196ADC78}" type="sibTrans" cxnId="{2D4DBECD-DABA-4C5A-AD2F-7D403DF4E471}">
      <dgm:prSet/>
      <dgm:spPr/>
      <dgm:t>
        <a:bodyPr/>
        <a:lstStyle/>
        <a:p>
          <a:pPr algn="ctr"/>
          <a:endParaRPr lang="en-US"/>
        </a:p>
      </dgm:t>
    </dgm:pt>
    <dgm:pt modelId="{8994D886-A75F-411A-A9D7-D31991FF12BD}" type="pres">
      <dgm:prSet presAssocID="{7D9C16A6-8C48-4165-8DAF-8C957C12A8FA}" presName="root" presStyleCnt="0">
        <dgm:presLayoutVars>
          <dgm:dir/>
          <dgm:resizeHandles val="exact"/>
        </dgm:presLayoutVars>
      </dgm:prSet>
      <dgm:spPr/>
    </dgm:pt>
    <dgm:pt modelId="{F1707D75-2EA1-498C-B03E-7182C8C2E96C}" type="pres">
      <dgm:prSet presAssocID="{BD18C81A-50D3-41C9-8807-163E2F0EEEEA}" presName="compNode" presStyleCnt="0"/>
      <dgm:spPr/>
    </dgm:pt>
    <dgm:pt modelId="{51BB5730-A795-46F8-988B-7795B07D285E}" type="pres">
      <dgm:prSet presAssocID="{BD18C81A-50D3-41C9-8807-163E2F0EEEEA}" presName="iconRect" presStyleLbl="node1" presStyleIdx="0" presStyleCnt="1" custLinFactNeighborY="-1440"/>
      <dgm:spPr>
        <a:blipFill rotWithShape="1">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blip>
          <a:srcRect/>
          <a:stretch>
            <a:fillRect/>
          </a:stretch>
        </a:blipFill>
      </dgm:spPr>
    </dgm:pt>
    <dgm:pt modelId="{F22CC9A7-3AF8-4679-B88E-12B8218BD71D}" type="pres">
      <dgm:prSet presAssocID="{BD18C81A-50D3-41C9-8807-163E2F0EEEEA}" presName="spaceRect" presStyleCnt="0"/>
      <dgm:spPr/>
    </dgm:pt>
    <dgm:pt modelId="{E302EFA5-7290-4BA8-9014-EAE289B4252F}" type="pres">
      <dgm:prSet presAssocID="{BD18C81A-50D3-41C9-8807-163E2F0EEEEA}" presName="textRect" presStyleLbl="revTx" presStyleIdx="0" presStyleCnt="1">
        <dgm:presLayoutVars>
          <dgm:chMax val="1"/>
          <dgm:chPref val="1"/>
        </dgm:presLayoutVars>
      </dgm:prSet>
      <dgm:spPr/>
    </dgm:pt>
  </dgm:ptLst>
  <dgm:cxnLst>
    <dgm:cxn modelId="{C4BA385D-31ED-40EF-A5D6-98DFBA64E71A}" srcId="{BD18C81A-50D3-41C9-8807-163E2F0EEEEA}" destId="{701D68F5-42F8-47BC-8FED-84C50F595DF0}" srcOrd="2" destOrd="0" parTransId="{9617668C-C38C-4017-8DDF-37855B15D110}" sibTransId="{0C95B389-AC0C-4055-9AA3-38815EFC8B0A}"/>
    <dgm:cxn modelId="{5574CC64-4BF2-43BE-BABC-6DF1E58A4C74}" type="presOf" srcId="{7D9C16A6-8C48-4165-8DAF-8C957C12A8FA}" destId="{8994D886-A75F-411A-A9D7-D31991FF12BD}" srcOrd="0" destOrd="0" presId="urn:microsoft.com/office/officeart/2018/2/layout/IconLabelList"/>
    <dgm:cxn modelId="{0400886E-8A1A-44C2-95A7-DB0EF4911494}" srcId="{BD18C81A-50D3-41C9-8807-163E2F0EEEEA}" destId="{76CC3289-2662-43F0-A3C6-BA04A135F08C}" srcOrd="1" destOrd="0" parTransId="{D46DB4DA-1442-4ECE-89FE-BBB1E3489E3D}" sibTransId="{FA28C9D6-476E-43CD-BA23-D6D990FD78D0}"/>
    <dgm:cxn modelId="{7F0DAB6F-9257-4F2D-B31A-3418F73F6952}" srcId="{BD18C81A-50D3-41C9-8807-163E2F0EEEEA}" destId="{91A66877-AC1C-46D9-BF2C-6024B638DEA9}" srcOrd="0" destOrd="0" parTransId="{913FED05-DF41-48A7-B1F8-81937A468EF9}" sibTransId="{BFCE4A28-C381-46FF-935A-B11534EF7D87}"/>
    <dgm:cxn modelId="{35CBA5B4-7D3D-4955-92A3-CB7910F69D0F}" type="presOf" srcId="{BD18C81A-50D3-41C9-8807-163E2F0EEEEA}" destId="{E302EFA5-7290-4BA8-9014-EAE289B4252F}" srcOrd="0" destOrd="0" presId="urn:microsoft.com/office/officeart/2018/2/layout/IconLabelList"/>
    <dgm:cxn modelId="{2D4DBECD-DABA-4C5A-AD2F-7D403DF4E471}" srcId="{7D9C16A6-8C48-4165-8DAF-8C957C12A8FA}" destId="{BD18C81A-50D3-41C9-8807-163E2F0EEEEA}" srcOrd="0" destOrd="0" parTransId="{031D919B-5D21-4246-8DC0-F59A6A43480D}" sibTransId="{3CC3A1F7-6A4C-4CB3-84E6-1B13196ADC78}"/>
    <dgm:cxn modelId="{6E1B14FB-1F35-4ABD-954F-562B54F750B3}" type="presParOf" srcId="{8994D886-A75F-411A-A9D7-D31991FF12BD}" destId="{F1707D75-2EA1-498C-B03E-7182C8C2E96C}" srcOrd="0" destOrd="0" presId="urn:microsoft.com/office/officeart/2018/2/layout/IconLabelList"/>
    <dgm:cxn modelId="{B3DE3043-1E5D-4D69-9EE2-77B14B5329C5}" type="presParOf" srcId="{F1707D75-2EA1-498C-B03E-7182C8C2E96C}" destId="{51BB5730-A795-46F8-988B-7795B07D285E}" srcOrd="0" destOrd="0" presId="urn:microsoft.com/office/officeart/2018/2/layout/IconLabelList"/>
    <dgm:cxn modelId="{2ECE64F9-5E3A-47D2-8832-387F65535891}" type="presParOf" srcId="{F1707D75-2EA1-498C-B03E-7182C8C2E96C}" destId="{F22CC9A7-3AF8-4679-B88E-12B8218BD71D}" srcOrd="1" destOrd="0" presId="urn:microsoft.com/office/officeart/2018/2/layout/IconLabelList"/>
    <dgm:cxn modelId="{591BC22B-7410-4A60-A95D-D2DA455B7702}" type="presParOf" srcId="{F1707D75-2EA1-498C-B03E-7182C8C2E96C}" destId="{E302EFA5-7290-4BA8-9014-EAE289B4252F}"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7D9C16A6-8C48-4165-8DAF-8C957C12A8FA}" type="doc">
      <dgm:prSet loTypeId="urn:microsoft.com/office/officeart/2018/2/layout/IconLabelList" loCatId="icon" qsTypeId="urn:microsoft.com/office/officeart/2005/8/quickstyle/3d6" qsCatId="3D" csTypeId="urn:microsoft.com/office/officeart/2018/5/colors/Iconchunking_neutralbg_accent2_2" csCatId="accent2" phldr="1"/>
      <dgm:spPr>
        <a:scene3d>
          <a:camera prst="perspectiveRelaxedModerately" zoom="92000">
            <a:rot lat="20999999" lon="0" rev="0"/>
          </a:camera>
          <a:lightRig rig="balanced" dir="t">
            <a:rot lat="0" lon="0" rev="0"/>
          </a:lightRig>
        </a:scene3d>
      </dgm:spPr>
    </dgm:pt>
    <dgm:pt modelId="{91A66877-AC1C-46D9-BF2C-6024B638DEA9}">
      <dgm:prSet phldrT="[Text]"/>
      <dgm:spPr>
        <a:scene3d>
          <a:camera prst="perspectiveRelaxedModerately" zoom="92000">
            <a:rot lat="20999999" lon="0" rev="0"/>
          </a:camera>
          <a:lightRig rig="balanced" dir="t">
            <a:rot lat="0" lon="0" rev="0"/>
          </a:lightRig>
        </a:scene3d>
        <a:sp3d extrusionH="952500"/>
      </dgm:spPr>
      <dgm:t>
        <a:bodyPr/>
        <a:lstStyle/>
        <a:p>
          <a:pPr>
            <a:lnSpc>
              <a:spcPct val="100000"/>
            </a:lnSpc>
          </a:pPr>
          <a:r>
            <a:rPr lang="en-US" dirty="0"/>
            <a:t>Development Team</a:t>
          </a:r>
        </a:p>
      </dgm:t>
    </dgm:pt>
    <dgm:pt modelId="{913FED05-DF41-48A7-B1F8-81937A468EF9}" type="parTrans" cxnId="{7F0DAB6F-9257-4F2D-B31A-3418F73F6952}">
      <dgm:prSet/>
      <dgm:spPr/>
      <dgm:t>
        <a:bodyPr/>
        <a:lstStyle/>
        <a:p>
          <a:pPr algn="ctr"/>
          <a:endParaRPr lang="en-US"/>
        </a:p>
      </dgm:t>
    </dgm:pt>
    <dgm:pt modelId="{BFCE4A28-C381-46FF-935A-B11534EF7D87}" type="sibTrans" cxnId="{7F0DAB6F-9257-4F2D-B31A-3418F73F6952}">
      <dgm:prSet/>
      <dgm:spPr/>
      <dgm:t>
        <a:bodyPr/>
        <a:lstStyle/>
        <a:p>
          <a:pPr algn="ctr"/>
          <a:endParaRPr lang="en-US"/>
        </a:p>
      </dgm:t>
    </dgm:pt>
    <dgm:pt modelId="{76CC3289-2662-43F0-A3C6-BA04A135F08C}">
      <dgm:prSet phldrT="[Text]"/>
      <dgm:spPr/>
    </dgm:pt>
    <dgm:pt modelId="{D46DB4DA-1442-4ECE-89FE-BBB1E3489E3D}" type="parTrans" cxnId="{0400886E-8A1A-44C2-95A7-DB0EF4911494}">
      <dgm:prSet/>
      <dgm:spPr/>
      <dgm:t>
        <a:bodyPr/>
        <a:lstStyle/>
        <a:p>
          <a:pPr algn="ctr"/>
          <a:endParaRPr lang="en-US"/>
        </a:p>
      </dgm:t>
    </dgm:pt>
    <dgm:pt modelId="{FA28C9D6-476E-43CD-BA23-D6D990FD78D0}" type="sibTrans" cxnId="{0400886E-8A1A-44C2-95A7-DB0EF4911494}">
      <dgm:prSet/>
      <dgm:spPr/>
      <dgm:t>
        <a:bodyPr/>
        <a:lstStyle/>
        <a:p>
          <a:pPr algn="ctr"/>
          <a:endParaRPr lang="en-US"/>
        </a:p>
      </dgm:t>
    </dgm:pt>
    <dgm:pt modelId="{BD18C81A-50D3-41C9-8807-163E2F0EEEEA}">
      <dgm:prSet phldrT="[Text]"/>
      <dgm:spPr/>
    </dgm:pt>
    <dgm:pt modelId="{031D919B-5D21-4246-8DC0-F59A6A43480D}" type="parTrans" cxnId="{2D4DBECD-DABA-4C5A-AD2F-7D403DF4E471}">
      <dgm:prSet/>
      <dgm:spPr/>
      <dgm:t>
        <a:bodyPr/>
        <a:lstStyle/>
        <a:p>
          <a:pPr algn="ctr"/>
          <a:endParaRPr lang="en-US"/>
        </a:p>
      </dgm:t>
    </dgm:pt>
    <dgm:pt modelId="{3CC3A1F7-6A4C-4CB3-84E6-1B13196ADC78}" type="sibTrans" cxnId="{2D4DBECD-DABA-4C5A-AD2F-7D403DF4E471}">
      <dgm:prSet/>
      <dgm:spPr/>
      <dgm:t>
        <a:bodyPr/>
        <a:lstStyle/>
        <a:p>
          <a:pPr algn="ctr"/>
          <a:endParaRPr lang="en-US"/>
        </a:p>
      </dgm:t>
    </dgm:pt>
    <dgm:pt modelId="{8994D886-A75F-411A-A9D7-D31991FF12BD}" type="pres">
      <dgm:prSet presAssocID="{7D9C16A6-8C48-4165-8DAF-8C957C12A8FA}" presName="root" presStyleCnt="0">
        <dgm:presLayoutVars>
          <dgm:dir/>
          <dgm:resizeHandles val="exact"/>
        </dgm:presLayoutVars>
      </dgm:prSet>
      <dgm:spPr/>
    </dgm:pt>
    <dgm:pt modelId="{29CACCD8-077B-45DF-859C-448DF63C19C5}" type="pres">
      <dgm:prSet presAssocID="{91A66877-AC1C-46D9-BF2C-6024B638DEA9}" presName="compNode" presStyleCnt="0"/>
      <dgm:spPr/>
    </dgm:pt>
    <dgm:pt modelId="{A7495469-7DD6-42E2-BF06-D11E9AAD6446}" type="pres">
      <dgm:prSet presAssocID="{91A66877-AC1C-46D9-BF2C-6024B638DEA9}" presName="iconRect" presStyleLbl="node1" presStyleIdx="0" presStyleCnt="1"/>
      <dgm:spPr>
        <a:blipFill rotWithShape="1">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blip>
          <a:srcRect/>
          <a:stretch>
            <a:fillRect/>
          </a:stretch>
        </a:blipFill>
      </dgm:spPr>
    </dgm:pt>
    <dgm:pt modelId="{E4F5C5D9-BBF1-4FB8-A5E6-8A7B05538E40}" type="pres">
      <dgm:prSet presAssocID="{91A66877-AC1C-46D9-BF2C-6024B638DEA9}" presName="spaceRect" presStyleCnt="0"/>
      <dgm:spPr/>
    </dgm:pt>
    <dgm:pt modelId="{429198E8-BFB4-4C2A-A7EC-5BE6977CC43F}" type="pres">
      <dgm:prSet presAssocID="{91A66877-AC1C-46D9-BF2C-6024B638DEA9}" presName="textRect" presStyleLbl="revTx" presStyleIdx="0" presStyleCnt="1">
        <dgm:presLayoutVars>
          <dgm:chMax val="1"/>
          <dgm:chPref val="1"/>
        </dgm:presLayoutVars>
      </dgm:prSet>
      <dgm:spPr/>
    </dgm:pt>
  </dgm:ptLst>
  <dgm:cxnLst>
    <dgm:cxn modelId="{5574CC64-4BF2-43BE-BABC-6DF1E58A4C74}" type="presOf" srcId="{7D9C16A6-8C48-4165-8DAF-8C957C12A8FA}" destId="{8994D886-A75F-411A-A9D7-D31991FF12BD}" srcOrd="0" destOrd="0" presId="urn:microsoft.com/office/officeart/2018/2/layout/IconLabelList"/>
    <dgm:cxn modelId="{48B5F96D-F2EE-42F5-BB49-2324990FC5F9}" type="presOf" srcId="{91A66877-AC1C-46D9-BF2C-6024B638DEA9}" destId="{429198E8-BFB4-4C2A-A7EC-5BE6977CC43F}" srcOrd="0" destOrd="0" presId="urn:microsoft.com/office/officeart/2018/2/layout/IconLabelList"/>
    <dgm:cxn modelId="{0400886E-8A1A-44C2-95A7-DB0EF4911494}" srcId="{91A66877-AC1C-46D9-BF2C-6024B638DEA9}" destId="{76CC3289-2662-43F0-A3C6-BA04A135F08C}" srcOrd="0" destOrd="0" parTransId="{D46DB4DA-1442-4ECE-89FE-BBB1E3489E3D}" sibTransId="{FA28C9D6-476E-43CD-BA23-D6D990FD78D0}"/>
    <dgm:cxn modelId="{7F0DAB6F-9257-4F2D-B31A-3418F73F6952}" srcId="{7D9C16A6-8C48-4165-8DAF-8C957C12A8FA}" destId="{91A66877-AC1C-46D9-BF2C-6024B638DEA9}" srcOrd="0" destOrd="0" parTransId="{913FED05-DF41-48A7-B1F8-81937A468EF9}" sibTransId="{BFCE4A28-C381-46FF-935A-B11534EF7D87}"/>
    <dgm:cxn modelId="{2D4DBECD-DABA-4C5A-AD2F-7D403DF4E471}" srcId="{91A66877-AC1C-46D9-BF2C-6024B638DEA9}" destId="{BD18C81A-50D3-41C9-8807-163E2F0EEEEA}" srcOrd="1" destOrd="0" parTransId="{031D919B-5D21-4246-8DC0-F59A6A43480D}" sibTransId="{3CC3A1F7-6A4C-4CB3-84E6-1B13196ADC78}"/>
    <dgm:cxn modelId="{13FACAD1-F2D4-454D-ADB1-207923919118}" type="presParOf" srcId="{8994D886-A75F-411A-A9D7-D31991FF12BD}" destId="{29CACCD8-077B-45DF-859C-448DF63C19C5}" srcOrd="0" destOrd="0" presId="urn:microsoft.com/office/officeart/2018/2/layout/IconLabelList"/>
    <dgm:cxn modelId="{BB8C7E3E-32D3-4061-B09C-3A4878972D84}" type="presParOf" srcId="{29CACCD8-077B-45DF-859C-448DF63C19C5}" destId="{A7495469-7DD6-42E2-BF06-D11E9AAD6446}" srcOrd="0" destOrd="0" presId="urn:microsoft.com/office/officeart/2018/2/layout/IconLabelList"/>
    <dgm:cxn modelId="{122A2B42-560A-41EC-AB30-E06E73B3C15C}" type="presParOf" srcId="{29CACCD8-077B-45DF-859C-448DF63C19C5}" destId="{E4F5C5D9-BBF1-4FB8-A5E6-8A7B05538E40}" srcOrd="1" destOrd="0" presId="urn:microsoft.com/office/officeart/2018/2/layout/IconLabelList"/>
    <dgm:cxn modelId="{4012E8E6-03B7-4CF3-A8B3-7A9ED3DC9D5F}" type="presParOf" srcId="{29CACCD8-077B-45DF-859C-448DF63C19C5}" destId="{429198E8-BFB4-4C2A-A7EC-5BE6977CC43F}"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7E5AA53B-3EEE-4DE4-BB81-9044890C2946}" type="doc">
      <dgm:prSet loTypeId="urn:microsoft.com/office/officeart/2008/layout/VerticalCurvedList" loCatId="list" qsTypeId="urn:microsoft.com/office/officeart/2005/8/quickstyle/simple4" qsCatId="simple" csTypeId="urn:microsoft.com/office/officeart/2005/8/colors/accent2_2" csCatId="accent2" phldr="1"/>
      <dgm:spPr/>
      <dgm:t>
        <a:bodyPr/>
        <a:lstStyle/>
        <a:p>
          <a:endParaRPr lang="en-US"/>
        </a:p>
      </dgm:t>
    </dgm:pt>
    <dgm:pt modelId="{6750AC01-D39D-4F3A-9DC8-2A211EE986A2}">
      <dgm:prSet phldrT="[Text]"/>
      <dgm:spPr>
        <a:gradFill rotWithShape="0">
          <a:gsLst>
            <a:gs pos="0">
              <a:schemeClr val="accent2">
                <a:hueOff val="0"/>
                <a:satOff val="0"/>
                <a:lumOff val="0"/>
                <a:alphaOff val="0"/>
                <a:tint val="98000"/>
                <a:lumMod val="110000"/>
              </a:schemeClr>
            </a:gs>
            <a:gs pos="72000">
              <a:schemeClr val="accent2">
                <a:hueOff val="0"/>
                <a:satOff val="0"/>
                <a:lumOff val="0"/>
                <a:alphaOff val="0"/>
                <a:shade val="90000"/>
                <a:lumMod val="88000"/>
              </a:schemeClr>
            </a:gs>
          </a:gsLst>
        </a:gradFill>
      </dgm:spPr>
      <dgm:t>
        <a:bodyPr/>
        <a:lstStyle/>
        <a:p>
          <a:pPr>
            <a:lnSpc>
              <a:spcPct val="100000"/>
            </a:lnSpc>
          </a:pPr>
          <a:r>
            <a:rPr lang="en-US" dirty="0"/>
            <a:t>Input from Client</a:t>
          </a:r>
        </a:p>
      </dgm:t>
    </dgm:pt>
    <dgm:pt modelId="{720680DC-AAA4-4434-A582-60EBCC5BA355}" type="parTrans" cxnId="{0B5DAE5F-BCDC-4BF7-A6E7-CF856886A64D}">
      <dgm:prSet/>
      <dgm:spPr/>
      <dgm:t>
        <a:bodyPr/>
        <a:lstStyle/>
        <a:p>
          <a:endParaRPr lang="en-US"/>
        </a:p>
      </dgm:t>
    </dgm:pt>
    <dgm:pt modelId="{CA077D98-8478-47EA-B6A9-99ACE60C64D4}" type="sibTrans" cxnId="{0B5DAE5F-BCDC-4BF7-A6E7-CF856886A64D}">
      <dgm:prSet/>
      <dgm:spPr/>
      <dgm:t>
        <a:bodyPr/>
        <a:lstStyle/>
        <a:p>
          <a:endParaRPr lang="en-US"/>
        </a:p>
      </dgm:t>
    </dgm:pt>
    <dgm:pt modelId="{0BEF68B8-1228-47BB-83B5-7B9CD1E3F84E}">
      <dgm:prSet phldrT="[Text]"/>
      <dgm:spPr/>
      <dgm:t>
        <a:bodyPr/>
        <a:lstStyle/>
        <a:p>
          <a:pPr>
            <a:lnSpc>
              <a:spcPct val="100000"/>
            </a:lnSpc>
          </a:pPr>
          <a:r>
            <a:rPr lang="en-US" dirty="0"/>
            <a:t>Product Backlog</a:t>
          </a:r>
        </a:p>
      </dgm:t>
    </dgm:pt>
    <dgm:pt modelId="{ED3A4BC2-B75A-4952-A38B-A42B5995DF05}" type="parTrans" cxnId="{EDEF4F82-1237-4639-A0F7-385C1897CE66}">
      <dgm:prSet/>
      <dgm:spPr/>
      <dgm:t>
        <a:bodyPr/>
        <a:lstStyle/>
        <a:p>
          <a:endParaRPr lang="en-US"/>
        </a:p>
      </dgm:t>
    </dgm:pt>
    <dgm:pt modelId="{FD949706-EDCC-4ADC-8EDF-8EDA49C92325}" type="sibTrans" cxnId="{EDEF4F82-1237-4639-A0F7-385C1897CE66}">
      <dgm:prSet/>
      <dgm:spPr/>
      <dgm:t>
        <a:bodyPr/>
        <a:lstStyle/>
        <a:p>
          <a:endParaRPr lang="en-US"/>
        </a:p>
      </dgm:t>
    </dgm:pt>
    <dgm:pt modelId="{5605D28D-2CE6-4513-8566-952984E21E14}">
      <dgm:prSet phldrT="[Text]"/>
      <dgm:spPr/>
      <dgm:t>
        <a:bodyPr/>
        <a:lstStyle/>
        <a:p>
          <a:pPr>
            <a:lnSpc>
              <a:spcPct val="100000"/>
            </a:lnSpc>
          </a:pPr>
          <a:r>
            <a:rPr lang="en-US" dirty="0"/>
            <a:t>Sprint Planning</a:t>
          </a:r>
        </a:p>
      </dgm:t>
    </dgm:pt>
    <dgm:pt modelId="{EB15AB98-362B-4E70-A3DA-995FC3E8BA79}" type="parTrans" cxnId="{FAF3F884-F0CF-440F-8CB1-B7648AB1B138}">
      <dgm:prSet/>
      <dgm:spPr/>
      <dgm:t>
        <a:bodyPr/>
        <a:lstStyle/>
        <a:p>
          <a:endParaRPr lang="en-US"/>
        </a:p>
      </dgm:t>
    </dgm:pt>
    <dgm:pt modelId="{823D1971-2C4D-4EC5-A874-2F463DE37109}" type="sibTrans" cxnId="{FAF3F884-F0CF-440F-8CB1-B7648AB1B138}">
      <dgm:prSet/>
      <dgm:spPr/>
      <dgm:t>
        <a:bodyPr/>
        <a:lstStyle/>
        <a:p>
          <a:endParaRPr lang="en-US"/>
        </a:p>
      </dgm:t>
    </dgm:pt>
    <dgm:pt modelId="{57806726-6E60-4ACC-9C1C-7DF9CC365A10}" type="pres">
      <dgm:prSet presAssocID="{7E5AA53B-3EEE-4DE4-BB81-9044890C2946}" presName="Name0" presStyleCnt="0">
        <dgm:presLayoutVars>
          <dgm:chMax val="7"/>
          <dgm:chPref val="7"/>
          <dgm:dir/>
        </dgm:presLayoutVars>
      </dgm:prSet>
      <dgm:spPr/>
    </dgm:pt>
    <dgm:pt modelId="{90561C55-3C6E-4D53-85E1-2C50BCDDA392}" type="pres">
      <dgm:prSet presAssocID="{7E5AA53B-3EEE-4DE4-BB81-9044890C2946}" presName="Name1" presStyleCnt="0"/>
      <dgm:spPr/>
    </dgm:pt>
    <dgm:pt modelId="{B6CD42EC-5AD4-4004-AE5B-47EDA668DAA8}" type="pres">
      <dgm:prSet presAssocID="{7E5AA53B-3EEE-4DE4-BB81-9044890C2946}" presName="cycle" presStyleCnt="0"/>
      <dgm:spPr/>
    </dgm:pt>
    <dgm:pt modelId="{963B8EE3-40CC-4A0A-B420-D0BF920973CE}" type="pres">
      <dgm:prSet presAssocID="{7E5AA53B-3EEE-4DE4-BB81-9044890C2946}" presName="srcNode" presStyleLbl="node1" presStyleIdx="0" presStyleCnt="3"/>
      <dgm:spPr/>
    </dgm:pt>
    <dgm:pt modelId="{D79B43FC-100B-4A0D-A4D5-0D2D04B99064}" type="pres">
      <dgm:prSet presAssocID="{7E5AA53B-3EEE-4DE4-BB81-9044890C2946}" presName="conn" presStyleLbl="parChTrans1D2" presStyleIdx="0" presStyleCnt="1"/>
      <dgm:spPr/>
    </dgm:pt>
    <dgm:pt modelId="{3CAD8DA1-8D53-445C-ACE8-D8449E4F0F55}" type="pres">
      <dgm:prSet presAssocID="{7E5AA53B-3EEE-4DE4-BB81-9044890C2946}" presName="extraNode" presStyleLbl="node1" presStyleIdx="0" presStyleCnt="3"/>
      <dgm:spPr/>
    </dgm:pt>
    <dgm:pt modelId="{429CABD1-4116-474B-81BF-735E2CA9DD00}" type="pres">
      <dgm:prSet presAssocID="{7E5AA53B-3EEE-4DE4-BB81-9044890C2946}" presName="dstNode" presStyleLbl="node1" presStyleIdx="0" presStyleCnt="3"/>
      <dgm:spPr/>
    </dgm:pt>
    <dgm:pt modelId="{58319267-C71E-43C9-94E1-827D0616C7A7}" type="pres">
      <dgm:prSet presAssocID="{6750AC01-D39D-4F3A-9DC8-2A211EE986A2}" presName="text_1" presStyleLbl="node1" presStyleIdx="0" presStyleCnt="3">
        <dgm:presLayoutVars>
          <dgm:bulletEnabled val="1"/>
        </dgm:presLayoutVars>
      </dgm:prSet>
      <dgm:spPr/>
    </dgm:pt>
    <dgm:pt modelId="{79F9B8A9-2412-4B74-84A9-69422DB81CDC}" type="pres">
      <dgm:prSet presAssocID="{6750AC01-D39D-4F3A-9DC8-2A211EE986A2}" presName="accent_1" presStyleCnt="0"/>
      <dgm:spPr/>
    </dgm:pt>
    <dgm:pt modelId="{07CB3071-D555-47DA-A36A-69EB91531FD8}" type="pres">
      <dgm:prSet presAssocID="{6750AC01-D39D-4F3A-9DC8-2A211EE986A2}" presName="accentRepeatNode" presStyleLbl="solidFgAcc1" presStyleIdx="0" presStyleCnt="3"/>
      <dgm:spPr/>
    </dgm:pt>
    <dgm:pt modelId="{95DE6538-27BD-44AF-A1A8-CA8F6B10FDD2}" type="pres">
      <dgm:prSet presAssocID="{0BEF68B8-1228-47BB-83B5-7B9CD1E3F84E}" presName="text_2" presStyleLbl="node1" presStyleIdx="1" presStyleCnt="3">
        <dgm:presLayoutVars>
          <dgm:bulletEnabled val="1"/>
        </dgm:presLayoutVars>
      </dgm:prSet>
      <dgm:spPr/>
    </dgm:pt>
    <dgm:pt modelId="{312BDEE8-85BD-4F02-B35B-2CC8E701C98B}" type="pres">
      <dgm:prSet presAssocID="{0BEF68B8-1228-47BB-83B5-7B9CD1E3F84E}" presName="accent_2" presStyleCnt="0"/>
      <dgm:spPr/>
    </dgm:pt>
    <dgm:pt modelId="{3F8116AC-FAC3-4E95-9865-93CCFEB191B9}" type="pres">
      <dgm:prSet presAssocID="{0BEF68B8-1228-47BB-83B5-7B9CD1E3F84E}" presName="accentRepeatNode" presStyleLbl="solidFgAcc1" presStyleIdx="1" presStyleCnt="3"/>
      <dgm:spPr/>
    </dgm:pt>
    <dgm:pt modelId="{E131CE4A-9776-44F4-BC03-867682E21374}" type="pres">
      <dgm:prSet presAssocID="{5605D28D-2CE6-4513-8566-952984E21E14}" presName="text_3" presStyleLbl="node1" presStyleIdx="2" presStyleCnt="3">
        <dgm:presLayoutVars>
          <dgm:bulletEnabled val="1"/>
        </dgm:presLayoutVars>
      </dgm:prSet>
      <dgm:spPr/>
    </dgm:pt>
    <dgm:pt modelId="{AC9A216A-8375-48F9-A4E6-8E0B64C0209B}" type="pres">
      <dgm:prSet presAssocID="{5605D28D-2CE6-4513-8566-952984E21E14}" presName="accent_3" presStyleCnt="0"/>
      <dgm:spPr/>
    </dgm:pt>
    <dgm:pt modelId="{A965097E-32F1-4AB8-8C4E-2814A7596B2F}" type="pres">
      <dgm:prSet presAssocID="{5605D28D-2CE6-4513-8566-952984E21E14}" presName="accentRepeatNode" presStyleLbl="solidFgAcc1" presStyleIdx="2" presStyleCnt="3"/>
      <dgm:spPr/>
    </dgm:pt>
  </dgm:ptLst>
  <dgm:cxnLst>
    <dgm:cxn modelId="{A11E3B12-1828-45A7-86C3-BB85832DF84D}" type="presOf" srcId="{CA077D98-8478-47EA-B6A9-99ACE60C64D4}" destId="{D79B43FC-100B-4A0D-A4D5-0D2D04B99064}" srcOrd="0" destOrd="0" presId="urn:microsoft.com/office/officeart/2008/layout/VerticalCurvedList"/>
    <dgm:cxn modelId="{0B5DAE5F-BCDC-4BF7-A6E7-CF856886A64D}" srcId="{7E5AA53B-3EEE-4DE4-BB81-9044890C2946}" destId="{6750AC01-D39D-4F3A-9DC8-2A211EE986A2}" srcOrd="0" destOrd="0" parTransId="{720680DC-AAA4-4434-A582-60EBCC5BA355}" sibTransId="{CA077D98-8478-47EA-B6A9-99ACE60C64D4}"/>
    <dgm:cxn modelId="{29DA474E-5DFA-4C66-882F-319C49ABBB19}" type="presOf" srcId="{6750AC01-D39D-4F3A-9DC8-2A211EE986A2}" destId="{58319267-C71E-43C9-94E1-827D0616C7A7}" srcOrd="0" destOrd="0" presId="urn:microsoft.com/office/officeart/2008/layout/VerticalCurvedList"/>
    <dgm:cxn modelId="{7084AA77-BACB-46CB-AE4A-77B62D3ED1AF}" type="presOf" srcId="{5605D28D-2CE6-4513-8566-952984E21E14}" destId="{E131CE4A-9776-44F4-BC03-867682E21374}" srcOrd="0" destOrd="0" presId="urn:microsoft.com/office/officeart/2008/layout/VerticalCurvedList"/>
    <dgm:cxn modelId="{EDEF4F82-1237-4639-A0F7-385C1897CE66}" srcId="{7E5AA53B-3EEE-4DE4-BB81-9044890C2946}" destId="{0BEF68B8-1228-47BB-83B5-7B9CD1E3F84E}" srcOrd="1" destOrd="0" parTransId="{ED3A4BC2-B75A-4952-A38B-A42B5995DF05}" sibTransId="{FD949706-EDCC-4ADC-8EDF-8EDA49C92325}"/>
    <dgm:cxn modelId="{FAF3F884-F0CF-440F-8CB1-B7648AB1B138}" srcId="{7E5AA53B-3EEE-4DE4-BB81-9044890C2946}" destId="{5605D28D-2CE6-4513-8566-952984E21E14}" srcOrd="2" destOrd="0" parTransId="{EB15AB98-362B-4E70-A3DA-995FC3E8BA79}" sibTransId="{823D1971-2C4D-4EC5-A874-2F463DE37109}"/>
    <dgm:cxn modelId="{4F65CC8F-B5A8-40BE-A32B-05862B543D6A}" type="presOf" srcId="{7E5AA53B-3EEE-4DE4-BB81-9044890C2946}" destId="{57806726-6E60-4ACC-9C1C-7DF9CC365A10}" srcOrd="0" destOrd="0" presId="urn:microsoft.com/office/officeart/2008/layout/VerticalCurvedList"/>
    <dgm:cxn modelId="{4A378892-5CCC-4F0D-8A38-4BEAECF30F24}" type="presOf" srcId="{0BEF68B8-1228-47BB-83B5-7B9CD1E3F84E}" destId="{95DE6538-27BD-44AF-A1A8-CA8F6B10FDD2}" srcOrd="0" destOrd="0" presId="urn:microsoft.com/office/officeart/2008/layout/VerticalCurvedList"/>
    <dgm:cxn modelId="{4E25B52E-70EF-4A0F-B410-0B49263AF380}" type="presParOf" srcId="{57806726-6E60-4ACC-9C1C-7DF9CC365A10}" destId="{90561C55-3C6E-4D53-85E1-2C50BCDDA392}" srcOrd="0" destOrd="0" presId="urn:microsoft.com/office/officeart/2008/layout/VerticalCurvedList"/>
    <dgm:cxn modelId="{2B3DD9E4-EC9C-4B92-B380-F89BF82E7CF3}" type="presParOf" srcId="{90561C55-3C6E-4D53-85E1-2C50BCDDA392}" destId="{B6CD42EC-5AD4-4004-AE5B-47EDA668DAA8}" srcOrd="0" destOrd="0" presId="urn:microsoft.com/office/officeart/2008/layout/VerticalCurvedList"/>
    <dgm:cxn modelId="{EA357085-80A4-4D1D-9BD2-56B1E9A721FB}" type="presParOf" srcId="{B6CD42EC-5AD4-4004-AE5B-47EDA668DAA8}" destId="{963B8EE3-40CC-4A0A-B420-D0BF920973CE}" srcOrd="0" destOrd="0" presId="urn:microsoft.com/office/officeart/2008/layout/VerticalCurvedList"/>
    <dgm:cxn modelId="{F175C6D0-411C-40FD-A19B-860D49F42061}" type="presParOf" srcId="{B6CD42EC-5AD4-4004-AE5B-47EDA668DAA8}" destId="{D79B43FC-100B-4A0D-A4D5-0D2D04B99064}" srcOrd="1" destOrd="0" presId="urn:microsoft.com/office/officeart/2008/layout/VerticalCurvedList"/>
    <dgm:cxn modelId="{794BB944-68C0-47A5-9792-652802EB36AC}" type="presParOf" srcId="{B6CD42EC-5AD4-4004-AE5B-47EDA668DAA8}" destId="{3CAD8DA1-8D53-445C-ACE8-D8449E4F0F55}" srcOrd="2" destOrd="0" presId="urn:microsoft.com/office/officeart/2008/layout/VerticalCurvedList"/>
    <dgm:cxn modelId="{B8CC75C4-3D1A-49E7-80D2-915668C1368C}" type="presParOf" srcId="{B6CD42EC-5AD4-4004-AE5B-47EDA668DAA8}" destId="{429CABD1-4116-474B-81BF-735E2CA9DD00}" srcOrd="3" destOrd="0" presId="urn:microsoft.com/office/officeart/2008/layout/VerticalCurvedList"/>
    <dgm:cxn modelId="{28110BB8-F33F-498C-9A75-98364B05EFA5}" type="presParOf" srcId="{90561C55-3C6E-4D53-85E1-2C50BCDDA392}" destId="{58319267-C71E-43C9-94E1-827D0616C7A7}" srcOrd="1" destOrd="0" presId="urn:microsoft.com/office/officeart/2008/layout/VerticalCurvedList"/>
    <dgm:cxn modelId="{3866F6C9-5521-48F2-B6C3-40C9896E1605}" type="presParOf" srcId="{90561C55-3C6E-4D53-85E1-2C50BCDDA392}" destId="{79F9B8A9-2412-4B74-84A9-69422DB81CDC}" srcOrd="2" destOrd="0" presId="urn:microsoft.com/office/officeart/2008/layout/VerticalCurvedList"/>
    <dgm:cxn modelId="{D2205A4F-BB7A-4399-BC2F-78E18EC6EAFE}" type="presParOf" srcId="{79F9B8A9-2412-4B74-84A9-69422DB81CDC}" destId="{07CB3071-D555-47DA-A36A-69EB91531FD8}" srcOrd="0" destOrd="0" presId="urn:microsoft.com/office/officeart/2008/layout/VerticalCurvedList"/>
    <dgm:cxn modelId="{602753E6-8A03-492B-861A-6B9532B5AA28}" type="presParOf" srcId="{90561C55-3C6E-4D53-85E1-2C50BCDDA392}" destId="{95DE6538-27BD-44AF-A1A8-CA8F6B10FDD2}" srcOrd="3" destOrd="0" presId="urn:microsoft.com/office/officeart/2008/layout/VerticalCurvedList"/>
    <dgm:cxn modelId="{AEC540A3-E86A-4075-8BE4-263F4AFF4EA1}" type="presParOf" srcId="{90561C55-3C6E-4D53-85E1-2C50BCDDA392}" destId="{312BDEE8-85BD-4F02-B35B-2CC8E701C98B}" srcOrd="4" destOrd="0" presId="urn:microsoft.com/office/officeart/2008/layout/VerticalCurvedList"/>
    <dgm:cxn modelId="{CD5D1014-B7CB-4B47-9A02-5FBF90928A73}" type="presParOf" srcId="{312BDEE8-85BD-4F02-B35B-2CC8E701C98B}" destId="{3F8116AC-FAC3-4E95-9865-93CCFEB191B9}" srcOrd="0" destOrd="0" presId="urn:microsoft.com/office/officeart/2008/layout/VerticalCurvedList"/>
    <dgm:cxn modelId="{987EB7C0-CA3E-4874-85E0-01E9060A2D35}" type="presParOf" srcId="{90561C55-3C6E-4D53-85E1-2C50BCDDA392}" destId="{E131CE4A-9776-44F4-BC03-867682E21374}" srcOrd="5" destOrd="0" presId="urn:microsoft.com/office/officeart/2008/layout/VerticalCurvedList"/>
    <dgm:cxn modelId="{91E55363-8DCA-455E-A203-06A9410994CB}" type="presParOf" srcId="{90561C55-3C6E-4D53-85E1-2C50BCDDA392}" destId="{AC9A216A-8375-48F9-A4E6-8E0B64C0209B}" srcOrd="6" destOrd="0" presId="urn:microsoft.com/office/officeart/2008/layout/VerticalCurvedList"/>
    <dgm:cxn modelId="{D866D586-1293-4049-B6E3-B467C1D5ED64}" type="presParOf" srcId="{AC9A216A-8375-48F9-A4E6-8E0B64C0209B}" destId="{A965097E-32F1-4AB8-8C4E-2814A7596B2F}"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E5AA53B-3EEE-4DE4-BB81-9044890C2946}" type="doc">
      <dgm:prSet loTypeId="urn:microsoft.com/office/officeart/2008/layout/VerticalCurvedList" loCatId="list" qsTypeId="urn:microsoft.com/office/officeart/2005/8/quickstyle/simple4" qsCatId="simple" csTypeId="urn:microsoft.com/office/officeart/2005/8/colors/accent2_2" csCatId="accent2" phldr="1"/>
      <dgm:spPr/>
      <dgm:t>
        <a:bodyPr/>
        <a:lstStyle/>
        <a:p>
          <a:endParaRPr lang="en-US"/>
        </a:p>
      </dgm:t>
    </dgm:pt>
    <dgm:pt modelId="{6750AC01-D39D-4F3A-9DC8-2A211EE986A2}">
      <dgm:prSet phldrT="[Text]"/>
      <dgm:spPr>
        <a:gradFill rotWithShape="0">
          <a:gsLst>
            <a:gs pos="0">
              <a:schemeClr val="accent2">
                <a:hueOff val="0"/>
                <a:satOff val="0"/>
                <a:lumOff val="0"/>
                <a:alphaOff val="0"/>
                <a:tint val="98000"/>
                <a:lumMod val="110000"/>
              </a:schemeClr>
            </a:gs>
            <a:gs pos="72000">
              <a:schemeClr val="accent2">
                <a:hueOff val="0"/>
                <a:satOff val="0"/>
                <a:lumOff val="0"/>
                <a:alphaOff val="0"/>
                <a:shade val="90000"/>
                <a:lumMod val="88000"/>
              </a:schemeClr>
            </a:gs>
          </a:gsLst>
        </a:gradFill>
      </dgm:spPr>
      <dgm:t>
        <a:bodyPr/>
        <a:lstStyle/>
        <a:p>
          <a:pPr>
            <a:lnSpc>
              <a:spcPct val="100000"/>
            </a:lnSpc>
          </a:pPr>
          <a:r>
            <a:rPr lang="en-US" dirty="0"/>
            <a:t>Task Breakout</a:t>
          </a:r>
        </a:p>
      </dgm:t>
    </dgm:pt>
    <dgm:pt modelId="{720680DC-AAA4-4434-A582-60EBCC5BA355}" type="parTrans" cxnId="{0B5DAE5F-BCDC-4BF7-A6E7-CF856886A64D}">
      <dgm:prSet/>
      <dgm:spPr/>
      <dgm:t>
        <a:bodyPr/>
        <a:lstStyle/>
        <a:p>
          <a:endParaRPr lang="en-US"/>
        </a:p>
      </dgm:t>
    </dgm:pt>
    <dgm:pt modelId="{CA077D98-8478-47EA-B6A9-99ACE60C64D4}" type="sibTrans" cxnId="{0B5DAE5F-BCDC-4BF7-A6E7-CF856886A64D}">
      <dgm:prSet/>
      <dgm:spPr/>
      <dgm:t>
        <a:bodyPr/>
        <a:lstStyle/>
        <a:p>
          <a:endParaRPr lang="en-US"/>
        </a:p>
      </dgm:t>
    </dgm:pt>
    <dgm:pt modelId="{0BEF68B8-1228-47BB-83B5-7B9CD1E3F84E}">
      <dgm:prSet phldrT="[Text]"/>
      <dgm:spPr/>
      <dgm:t>
        <a:bodyPr/>
        <a:lstStyle/>
        <a:p>
          <a:pPr>
            <a:lnSpc>
              <a:spcPct val="100000"/>
            </a:lnSpc>
          </a:pPr>
          <a:r>
            <a:rPr lang="en-US" dirty="0"/>
            <a:t>1-4 Week Sprints</a:t>
          </a:r>
        </a:p>
      </dgm:t>
    </dgm:pt>
    <dgm:pt modelId="{ED3A4BC2-B75A-4952-A38B-A42B5995DF05}" type="parTrans" cxnId="{EDEF4F82-1237-4639-A0F7-385C1897CE66}">
      <dgm:prSet/>
      <dgm:spPr/>
      <dgm:t>
        <a:bodyPr/>
        <a:lstStyle/>
        <a:p>
          <a:endParaRPr lang="en-US"/>
        </a:p>
      </dgm:t>
    </dgm:pt>
    <dgm:pt modelId="{FD949706-EDCC-4ADC-8EDF-8EDA49C92325}" type="sibTrans" cxnId="{EDEF4F82-1237-4639-A0F7-385C1897CE66}">
      <dgm:prSet/>
      <dgm:spPr/>
      <dgm:t>
        <a:bodyPr/>
        <a:lstStyle/>
        <a:p>
          <a:endParaRPr lang="en-US"/>
        </a:p>
      </dgm:t>
    </dgm:pt>
    <dgm:pt modelId="{5605D28D-2CE6-4513-8566-952984E21E14}">
      <dgm:prSet phldrT="[Text]"/>
      <dgm:spPr/>
      <dgm:t>
        <a:bodyPr/>
        <a:lstStyle/>
        <a:p>
          <a:pPr>
            <a:lnSpc>
              <a:spcPct val="100000"/>
            </a:lnSpc>
          </a:pPr>
          <a:r>
            <a:rPr lang="en-US" dirty="0"/>
            <a:t>Finished Work</a:t>
          </a:r>
        </a:p>
      </dgm:t>
    </dgm:pt>
    <dgm:pt modelId="{EB15AB98-362B-4E70-A3DA-995FC3E8BA79}" type="parTrans" cxnId="{FAF3F884-F0CF-440F-8CB1-B7648AB1B138}">
      <dgm:prSet/>
      <dgm:spPr/>
      <dgm:t>
        <a:bodyPr/>
        <a:lstStyle/>
        <a:p>
          <a:endParaRPr lang="en-US"/>
        </a:p>
      </dgm:t>
    </dgm:pt>
    <dgm:pt modelId="{823D1971-2C4D-4EC5-A874-2F463DE37109}" type="sibTrans" cxnId="{FAF3F884-F0CF-440F-8CB1-B7648AB1B138}">
      <dgm:prSet/>
      <dgm:spPr/>
      <dgm:t>
        <a:bodyPr/>
        <a:lstStyle/>
        <a:p>
          <a:endParaRPr lang="en-US"/>
        </a:p>
      </dgm:t>
    </dgm:pt>
    <dgm:pt modelId="{57806726-6E60-4ACC-9C1C-7DF9CC365A10}" type="pres">
      <dgm:prSet presAssocID="{7E5AA53B-3EEE-4DE4-BB81-9044890C2946}" presName="Name0" presStyleCnt="0">
        <dgm:presLayoutVars>
          <dgm:chMax val="7"/>
          <dgm:chPref val="7"/>
          <dgm:dir/>
        </dgm:presLayoutVars>
      </dgm:prSet>
      <dgm:spPr/>
    </dgm:pt>
    <dgm:pt modelId="{90561C55-3C6E-4D53-85E1-2C50BCDDA392}" type="pres">
      <dgm:prSet presAssocID="{7E5AA53B-3EEE-4DE4-BB81-9044890C2946}" presName="Name1" presStyleCnt="0"/>
      <dgm:spPr/>
    </dgm:pt>
    <dgm:pt modelId="{B6CD42EC-5AD4-4004-AE5B-47EDA668DAA8}" type="pres">
      <dgm:prSet presAssocID="{7E5AA53B-3EEE-4DE4-BB81-9044890C2946}" presName="cycle" presStyleCnt="0"/>
      <dgm:spPr/>
    </dgm:pt>
    <dgm:pt modelId="{963B8EE3-40CC-4A0A-B420-D0BF920973CE}" type="pres">
      <dgm:prSet presAssocID="{7E5AA53B-3EEE-4DE4-BB81-9044890C2946}" presName="srcNode" presStyleLbl="node1" presStyleIdx="0" presStyleCnt="3"/>
      <dgm:spPr/>
    </dgm:pt>
    <dgm:pt modelId="{D79B43FC-100B-4A0D-A4D5-0D2D04B99064}" type="pres">
      <dgm:prSet presAssocID="{7E5AA53B-3EEE-4DE4-BB81-9044890C2946}" presName="conn" presStyleLbl="parChTrans1D2" presStyleIdx="0" presStyleCnt="1"/>
      <dgm:spPr/>
    </dgm:pt>
    <dgm:pt modelId="{3CAD8DA1-8D53-445C-ACE8-D8449E4F0F55}" type="pres">
      <dgm:prSet presAssocID="{7E5AA53B-3EEE-4DE4-BB81-9044890C2946}" presName="extraNode" presStyleLbl="node1" presStyleIdx="0" presStyleCnt="3"/>
      <dgm:spPr/>
    </dgm:pt>
    <dgm:pt modelId="{429CABD1-4116-474B-81BF-735E2CA9DD00}" type="pres">
      <dgm:prSet presAssocID="{7E5AA53B-3EEE-4DE4-BB81-9044890C2946}" presName="dstNode" presStyleLbl="node1" presStyleIdx="0" presStyleCnt="3"/>
      <dgm:spPr/>
    </dgm:pt>
    <dgm:pt modelId="{58319267-C71E-43C9-94E1-827D0616C7A7}" type="pres">
      <dgm:prSet presAssocID="{6750AC01-D39D-4F3A-9DC8-2A211EE986A2}" presName="text_1" presStyleLbl="node1" presStyleIdx="0" presStyleCnt="3">
        <dgm:presLayoutVars>
          <dgm:bulletEnabled val="1"/>
        </dgm:presLayoutVars>
      </dgm:prSet>
      <dgm:spPr/>
    </dgm:pt>
    <dgm:pt modelId="{79F9B8A9-2412-4B74-84A9-69422DB81CDC}" type="pres">
      <dgm:prSet presAssocID="{6750AC01-D39D-4F3A-9DC8-2A211EE986A2}" presName="accent_1" presStyleCnt="0"/>
      <dgm:spPr/>
    </dgm:pt>
    <dgm:pt modelId="{07CB3071-D555-47DA-A36A-69EB91531FD8}" type="pres">
      <dgm:prSet presAssocID="{6750AC01-D39D-4F3A-9DC8-2A211EE986A2}" presName="accentRepeatNode" presStyleLbl="solidFgAcc1" presStyleIdx="0" presStyleCnt="3"/>
      <dgm:spPr/>
    </dgm:pt>
    <dgm:pt modelId="{95DE6538-27BD-44AF-A1A8-CA8F6B10FDD2}" type="pres">
      <dgm:prSet presAssocID="{0BEF68B8-1228-47BB-83B5-7B9CD1E3F84E}" presName="text_2" presStyleLbl="node1" presStyleIdx="1" presStyleCnt="3">
        <dgm:presLayoutVars>
          <dgm:bulletEnabled val="1"/>
        </dgm:presLayoutVars>
      </dgm:prSet>
      <dgm:spPr/>
    </dgm:pt>
    <dgm:pt modelId="{312BDEE8-85BD-4F02-B35B-2CC8E701C98B}" type="pres">
      <dgm:prSet presAssocID="{0BEF68B8-1228-47BB-83B5-7B9CD1E3F84E}" presName="accent_2" presStyleCnt="0"/>
      <dgm:spPr/>
    </dgm:pt>
    <dgm:pt modelId="{3F8116AC-FAC3-4E95-9865-93CCFEB191B9}" type="pres">
      <dgm:prSet presAssocID="{0BEF68B8-1228-47BB-83B5-7B9CD1E3F84E}" presName="accentRepeatNode" presStyleLbl="solidFgAcc1" presStyleIdx="1" presStyleCnt="3"/>
      <dgm:spPr/>
    </dgm:pt>
    <dgm:pt modelId="{E131CE4A-9776-44F4-BC03-867682E21374}" type="pres">
      <dgm:prSet presAssocID="{5605D28D-2CE6-4513-8566-952984E21E14}" presName="text_3" presStyleLbl="node1" presStyleIdx="2" presStyleCnt="3">
        <dgm:presLayoutVars>
          <dgm:bulletEnabled val="1"/>
        </dgm:presLayoutVars>
      </dgm:prSet>
      <dgm:spPr/>
    </dgm:pt>
    <dgm:pt modelId="{AC9A216A-8375-48F9-A4E6-8E0B64C0209B}" type="pres">
      <dgm:prSet presAssocID="{5605D28D-2CE6-4513-8566-952984E21E14}" presName="accent_3" presStyleCnt="0"/>
      <dgm:spPr/>
    </dgm:pt>
    <dgm:pt modelId="{A965097E-32F1-4AB8-8C4E-2814A7596B2F}" type="pres">
      <dgm:prSet presAssocID="{5605D28D-2CE6-4513-8566-952984E21E14}" presName="accentRepeatNode" presStyleLbl="solidFgAcc1" presStyleIdx="2" presStyleCnt="3"/>
      <dgm:spPr/>
    </dgm:pt>
  </dgm:ptLst>
  <dgm:cxnLst>
    <dgm:cxn modelId="{A11E3B12-1828-45A7-86C3-BB85832DF84D}" type="presOf" srcId="{CA077D98-8478-47EA-B6A9-99ACE60C64D4}" destId="{D79B43FC-100B-4A0D-A4D5-0D2D04B99064}" srcOrd="0" destOrd="0" presId="urn:microsoft.com/office/officeart/2008/layout/VerticalCurvedList"/>
    <dgm:cxn modelId="{0B5DAE5F-BCDC-4BF7-A6E7-CF856886A64D}" srcId="{7E5AA53B-3EEE-4DE4-BB81-9044890C2946}" destId="{6750AC01-D39D-4F3A-9DC8-2A211EE986A2}" srcOrd="0" destOrd="0" parTransId="{720680DC-AAA4-4434-A582-60EBCC5BA355}" sibTransId="{CA077D98-8478-47EA-B6A9-99ACE60C64D4}"/>
    <dgm:cxn modelId="{29DA474E-5DFA-4C66-882F-319C49ABBB19}" type="presOf" srcId="{6750AC01-D39D-4F3A-9DC8-2A211EE986A2}" destId="{58319267-C71E-43C9-94E1-827D0616C7A7}" srcOrd="0" destOrd="0" presId="urn:microsoft.com/office/officeart/2008/layout/VerticalCurvedList"/>
    <dgm:cxn modelId="{7084AA77-BACB-46CB-AE4A-77B62D3ED1AF}" type="presOf" srcId="{5605D28D-2CE6-4513-8566-952984E21E14}" destId="{E131CE4A-9776-44F4-BC03-867682E21374}" srcOrd="0" destOrd="0" presId="urn:microsoft.com/office/officeart/2008/layout/VerticalCurvedList"/>
    <dgm:cxn modelId="{EDEF4F82-1237-4639-A0F7-385C1897CE66}" srcId="{7E5AA53B-3EEE-4DE4-BB81-9044890C2946}" destId="{0BEF68B8-1228-47BB-83B5-7B9CD1E3F84E}" srcOrd="1" destOrd="0" parTransId="{ED3A4BC2-B75A-4952-A38B-A42B5995DF05}" sibTransId="{FD949706-EDCC-4ADC-8EDF-8EDA49C92325}"/>
    <dgm:cxn modelId="{FAF3F884-F0CF-440F-8CB1-B7648AB1B138}" srcId="{7E5AA53B-3EEE-4DE4-BB81-9044890C2946}" destId="{5605D28D-2CE6-4513-8566-952984E21E14}" srcOrd="2" destOrd="0" parTransId="{EB15AB98-362B-4E70-A3DA-995FC3E8BA79}" sibTransId="{823D1971-2C4D-4EC5-A874-2F463DE37109}"/>
    <dgm:cxn modelId="{4F65CC8F-B5A8-40BE-A32B-05862B543D6A}" type="presOf" srcId="{7E5AA53B-3EEE-4DE4-BB81-9044890C2946}" destId="{57806726-6E60-4ACC-9C1C-7DF9CC365A10}" srcOrd="0" destOrd="0" presId="urn:microsoft.com/office/officeart/2008/layout/VerticalCurvedList"/>
    <dgm:cxn modelId="{4A378892-5CCC-4F0D-8A38-4BEAECF30F24}" type="presOf" srcId="{0BEF68B8-1228-47BB-83B5-7B9CD1E3F84E}" destId="{95DE6538-27BD-44AF-A1A8-CA8F6B10FDD2}" srcOrd="0" destOrd="0" presId="urn:microsoft.com/office/officeart/2008/layout/VerticalCurvedList"/>
    <dgm:cxn modelId="{4E25B52E-70EF-4A0F-B410-0B49263AF380}" type="presParOf" srcId="{57806726-6E60-4ACC-9C1C-7DF9CC365A10}" destId="{90561C55-3C6E-4D53-85E1-2C50BCDDA392}" srcOrd="0" destOrd="0" presId="urn:microsoft.com/office/officeart/2008/layout/VerticalCurvedList"/>
    <dgm:cxn modelId="{2B3DD9E4-EC9C-4B92-B380-F89BF82E7CF3}" type="presParOf" srcId="{90561C55-3C6E-4D53-85E1-2C50BCDDA392}" destId="{B6CD42EC-5AD4-4004-AE5B-47EDA668DAA8}" srcOrd="0" destOrd="0" presId="urn:microsoft.com/office/officeart/2008/layout/VerticalCurvedList"/>
    <dgm:cxn modelId="{EA357085-80A4-4D1D-9BD2-56B1E9A721FB}" type="presParOf" srcId="{B6CD42EC-5AD4-4004-AE5B-47EDA668DAA8}" destId="{963B8EE3-40CC-4A0A-B420-D0BF920973CE}" srcOrd="0" destOrd="0" presId="urn:microsoft.com/office/officeart/2008/layout/VerticalCurvedList"/>
    <dgm:cxn modelId="{F175C6D0-411C-40FD-A19B-860D49F42061}" type="presParOf" srcId="{B6CD42EC-5AD4-4004-AE5B-47EDA668DAA8}" destId="{D79B43FC-100B-4A0D-A4D5-0D2D04B99064}" srcOrd="1" destOrd="0" presId="urn:microsoft.com/office/officeart/2008/layout/VerticalCurvedList"/>
    <dgm:cxn modelId="{794BB944-68C0-47A5-9792-652802EB36AC}" type="presParOf" srcId="{B6CD42EC-5AD4-4004-AE5B-47EDA668DAA8}" destId="{3CAD8DA1-8D53-445C-ACE8-D8449E4F0F55}" srcOrd="2" destOrd="0" presId="urn:microsoft.com/office/officeart/2008/layout/VerticalCurvedList"/>
    <dgm:cxn modelId="{B8CC75C4-3D1A-49E7-80D2-915668C1368C}" type="presParOf" srcId="{B6CD42EC-5AD4-4004-AE5B-47EDA668DAA8}" destId="{429CABD1-4116-474B-81BF-735E2CA9DD00}" srcOrd="3" destOrd="0" presId="urn:microsoft.com/office/officeart/2008/layout/VerticalCurvedList"/>
    <dgm:cxn modelId="{28110BB8-F33F-498C-9A75-98364B05EFA5}" type="presParOf" srcId="{90561C55-3C6E-4D53-85E1-2C50BCDDA392}" destId="{58319267-C71E-43C9-94E1-827D0616C7A7}" srcOrd="1" destOrd="0" presId="urn:microsoft.com/office/officeart/2008/layout/VerticalCurvedList"/>
    <dgm:cxn modelId="{3866F6C9-5521-48F2-B6C3-40C9896E1605}" type="presParOf" srcId="{90561C55-3C6E-4D53-85E1-2C50BCDDA392}" destId="{79F9B8A9-2412-4B74-84A9-69422DB81CDC}" srcOrd="2" destOrd="0" presId="urn:microsoft.com/office/officeart/2008/layout/VerticalCurvedList"/>
    <dgm:cxn modelId="{D2205A4F-BB7A-4399-BC2F-78E18EC6EAFE}" type="presParOf" srcId="{79F9B8A9-2412-4B74-84A9-69422DB81CDC}" destId="{07CB3071-D555-47DA-A36A-69EB91531FD8}" srcOrd="0" destOrd="0" presId="urn:microsoft.com/office/officeart/2008/layout/VerticalCurvedList"/>
    <dgm:cxn modelId="{602753E6-8A03-492B-861A-6B9532B5AA28}" type="presParOf" srcId="{90561C55-3C6E-4D53-85E1-2C50BCDDA392}" destId="{95DE6538-27BD-44AF-A1A8-CA8F6B10FDD2}" srcOrd="3" destOrd="0" presId="urn:microsoft.com/office/officeart/2008/layout/VerticalCurvedList"/>
    <dgm:cxn modelId="{AEC540A3-E86A-4075-8BE4-263F4AFF4EA1}" type="presParOf" srcId="{90561C55-3C6E-4D53-85E1-2C50BCDDA392}" destId="{312BDEE8-85BD-4F02-B35B-2CC8E701C98B}" srcOrd="4" destOrd="0" presId="urn:microsoft.com/office/officeart/2008/layout/VerticalCurvedList"/>
    <dgm:cxn modelId="{CD5D1014-B7CB-4B47-9A02-5FBF90928A73}" type="presParOf" srcId="{312BDEE8-85BD-4F02-B35B-2CC8E701C98B}" destId="{3F8116AC-FAC3-4E95-9865-93CCFEB191B9}" srcOrd="0" destOrd="0" presId="urn:microsoft.com/office/officeart/2008/layout/VerticalCurvedList"/>
    <dgm:cxn modelId="{987EB7C0-CA3E-4874-85E0-01E9060A2D35}" type="presParOf" srcId="{90561C55-3C6E-4D53-85E1-2C50BCDDA392}" destId="{E131CE4A-9776-44F4-BC03-867682E21374}" srcOrd="5" destOrd="0" presId="urn:microsoft.com/office/officeart/2008/layout/VerticalCurvedList"/>
    <dgm:cxn modelId="{91E55363-8DCA-455E-A203-06A9410994CB}" type="presParOf" srcId="{90561C55-3C6E-4D53-85E1-2C50BCDDA392}" destId="{AC9A216A-8375-48F9-A4E6-8E0B64C0209B}" srcOrd="6" destOrd="0" presId="urn:microsoft.com/office/officeart/2008/layout/VerticalCurvedList"/>
    <dgm:cxn modelId="{D866D586-1293-4049-B6E3-B467C1D5ED64}" type="presParOf" srcId="{AC9A216A-8375-48F9-A4E6-8E0B64C0209B}" destId="{A965097E-32F1-4AB8-8C4E-2814A7596B2F}"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D9C16A6-8C48-4165-8DAF-8C957C12A8FA}" type="doc">
      <dgm:prSet loTypeId="urn:microsoft.com/office/officeart/2018/2/layout/IconLabelList" loCatId="icon" qsTypeId="urn:microsoft.com/office/officeart/2005/8/quickstyle/3d6" qsCatId="3D" csTypeId="urn:microsoft.com/office/officeart/2018/5/colors/Iconchunking_neutralbg_accent2_2" csCatId="accent2" phldr="1"/>
      <dgm:spPr>
        <a:scene3d>
          <a:camera prst="perspectiveRelaxedModerately" zoom="92000">
            <a:rot lat="20999999" lon="0" rev="0"/>
          </a:camera>
          <a:lightRig rig="balanced" dir="t">
            <a:rot lat="0" lon="0" rev="0"/>
          </a:lightRig>
        </a:scene3d>
      </dgm:spPr>
    </dgm:pt>
    <dgm:pt modelId="{91A66877-AC1C-46D9-BF2C-6024B638DEA9}">
      <dgm:prSet phldrT="[Text]"/>
      <dgm:spPr>
        <a:scene3d>
          <a:camera prst="perspectiveRelaxedModerately" zoom="92000">
            <a:rot lat="20999999" lon="0" rev="0"/>
          </a:camera>
          <a:lightRig rig="balanced" dir="t">
            <a:rot lat="0" lon="0" rev="0"/>
          </a:lightRig>
        </a:scene3d>
        <a:sp3d extrusionH="952500"/>
      </dgm:spPr>
      <dgm:t>
        <a:bodyPr/>
        <a:lstStyle/>
        <a:p>
          <a:pPr>
            <a:lnSpc>
              <a:spcPct val="100000"/>
            </a:lnSpc>
          </a:pPr>
          <a:r>
            <a:rPr lang="en-US" dirty="0"/>
            <a:t>Waterfall Method</a:t>
          </a:r>
        </a:p>
      </dgm:t>
    </dgm:pt>
    <dgm:pt modelId="{913FED05-DF41-48A7-B1F8-81937A468EF9}" type="parTrans" cxnId="{7F0DAB6F-9257-4F2D-B31A-3418F73F6952}">
      <dgm:prSet/>
      <dgm:spPr/>
      <dgm:t>
        <a:bodyPr/>
        <a:lstStyle/>
        <a:p>
          <a:pPr algn="ctr"/>
          <a:endParaRPr lang="en-US"/>
        </a:p>
      </dgm:t>
    </dgm:pt>
    <dgm:pt modelId="{BFCE4A28-C381-46FF-935A-B11534EF7D87}" type="sibTrans" cxnId="{7F0DAB6F-9257-4F2D-B31A-3418F73F6952}">
      <dgm:prSet/>
      <dgm:spPr/>
      <dgm:t>
        <a:bodyPr/>
        <a:lstStyle/>
        <a:p>
          <a:pPr algn="ctr"/>
          <a:endParaRPr lang="en-US"/>
        </a:p>
      </dgm:t>
    </dgm:pt>
    <dgm:pt modelId="{76CC3289-2662-43F0-A3C6-BA04A135F08C}">
      <dgm:prSet phldrT="[Text]"/>
      <dgm:spPr/>
    </dgm:pt>
    <dgm:pt modelId="{D46DB4DA-1442-4ECE-89FE-BBB1E3489E3D}" type="parTrans" cxnId="{0400886E-8A1A-44C2-95A7-DB0EF4911494}">
      <dgm:prSet/>
      <dgm:spPr/>
      <dgm:t>
        <a:bodyPr/>
        <a:lstStyle/>
        <a:p>
          <a:pPr algn="ctr"/>
          <a:endParaRPr lang="en-US"/>
        </a:p>
      </dgm:t>
    </dgm:pt>
    <dgm:pt modelId="{FA28C9D6-476E-43CD-BA23-D6D990FD78D0}" type="sibTrans" cxnId="{0400886E-8A1A-44C2-95A7-DB0EF4911494}">
      <dgm:prSet/>
      <dgm:spPr/>
      <dgm:t>
        <a:bodyPr/>
        <a:lstStyle/>
        <a:p>
          <a:pPr algn="ctr"/>
          <a:endParaRPr lang="en-US"/>
        </a:p>
      </dgm:t>
    </dgm:pt>
    <dgm:pt modelId="{BD18C81A-50D3-41C9-8807-163E2F0EEEEA}">
      <dgm:prSet phldrT="[Text]"/>
      <dgm:spPr/>
    </dgm:pt>
    <dgm:pt modelId="{031D919B-5D21-4246-8DC0-F59A6A43480D}" type="parTrans" cxnId="{2D4DBECD-DABA-4C5A-AD2F-7D403DF4E471}">
      <dgm:prSet/>
      <dgm:spPr/>
      <dgm:t>
        <a:bodyPr/>
        <a:lstStyle/>
        <a:p>
          <a:pPr algn="ctr"/>
          <a:endParaRPr lang="en-US"/>
        </a:p>
      </dgm:t>
    </dgm:pt>
    <dgm:pt modelId="{3CC3A1F7-6A4C-4CB3-84E6-1B13196ADC78}" type="sibTrans" cxnId="{2D4DBECD-DABA-4C5A-AD2F-7D403DF4E471}">
      <dgm:prSet/>
      <dgm:spPr/>
      <dgm:t>
        <a:bodyPr/>
        <a:lstStyle/>
        <a:p>
          <a:pPr algn="ctr"/>
          <a:endParaRPr lang="en-US"/>
        </a:p>
      </dgm:t>
    </dgm:pt>
    <dgm:pt modelId="{8994D886-A75F-411A-A9D7-D31991FF12BD}" type="pres">
      <dgm:prSet presAssocID="{7D9C16A6-8C48-4165-8DAF-8C957C12A8FA}" presName="root" presStyleCnt="0">
        <dgm:presLayoutVars>
          <dgm:dir/>
          <dgm:resizeHandles val="exact"/>
        </dgm:presLayoutVars>
      </dgm:prSet>
      <dgm:spPr/>
    </dgm:pt>
    <dgm:pt modelId="{29CACCD8-077B-45DF-859C-448DF63C19C5}" type="pres">
      <dgm:prSet presAssocID="{91A66877-AC1C-46D9-BF2C-6024B638DEA9}" presName="compNode" presStyleCnt="0"/>
      <dgm:spPr/>
    </dgm:pt>
    <dgm:pt modelId="{A7495469-7DD6-42E2-BF06-D11E9AAD6446}" type="pres">
      <dgm:prSet presAssocID="{91A66877-AC1C-46D9-BF2C-6024B638DEA9}" presName="iconRect" presStyleLbl="node1" presStyleIdx="0" presStyleCnt="1"/>
      <dgm:spPr>
        <a:blipFill dpi="0" rotWithShape="1">
          <a:blip xmlns:r="http://schemas.openxmlformats.org/officeDocument/2006/relationships" r:embed="rId1">
            <a:extLst>
              <a:ext uri="{BEBA8EAE-BF5A-486C-A8C5-ECC9F3942E4B}">
                <a14:imgProps xmlns:a14="http://schemas.microsoft.com/office/drawing/2010/main">
                  <a14:imgLayer r:embed="rId2">
                    <a14:imgEffect>
                      <a14:sharpenSoften amount="50000"/>
                    </a14:imgEffect>
                    <a14:imgEffect>
                      <a14:colorTemperature colorTemp="4700"/>
                    </a14:imgEffect>
                    <a14:imgEffect>
                      <a14:saturation sat="400000"/>
                    </a14:imgEffect>
                    <a14:imgEffect>
                      <a14:brightnessContrast bright="40000" contrast="40000"/>
                    </a14:imgEffect>
                  </a14:imgLayer>
                </a14:imgProps>
              </a:ext>
            </a:extLst>
          </a:blip>
          <a:srcRect/>
          <a:stretch>
            <a:fillRect/>
          </a:stretch>
        </a:blipFill>
      </dgm:spPr>
      <dgm:extLst>
        <a:ext uri="{E40237B7-FDA0-4F09-8148-C483321AD2D9}">
          <dgm14:cNvPr xmlns:dgm14="http://schemas.microsoft.com/office/drawing/2010/diagram" id="0" name="" descr="Person standing on top of a rock under Gljfrafoss waterfall"/>
        </a:ext>
      </dgm:extLst>
    </dgm:pt>
    <dgm:pt modelId="{E4F5C5D9-BBF1-4FB8-A5E6-8A7B05538E40}" type="pres">
      <dgm:prSet presAssocID="{91A66877-AC1C-46D9-BF2C-6024B638DEA9}" presName="spaceRect" presStyleCnt="0"/>
      <dgm:spPr/>
    </dgm:pt>
    <dgm:pt modelId="{429198E8-BFB4-4C2A-A7EC-5BE6977CC43F}" type="pres">
      <dgm:prSet presAssocID="{91A66877-AC1C-46D9-BF2C-6024B638DEA9}" presName="textRect" presStyleLbl="revTx" presStyleIdx="0" presStyleCnt="1">
        <dgm:presLayoutVars>
          <dgm:chMax val="1"/>
          <dgm:chPref val="1"/>
        </dgm:presLayoutVars>
      </dgm:prSet>
      <dgm:spPr/>
    </dgm:pt>
  </dgm:ptLst>
  <dgm:cxnLst>
    <dgm:cxn modelId="{5574CC64-4BF2-43BE-BABC-6DF1E58A4C74}" type="presOf" srcId="{7D9C16A6-8C48-4165-8DAF-8C957C12A8FA}" destId="{8994D886-A75F-411A-A9D7-D31991FF12BD}" srcOrd="0" destOrd="0" presId="urn:microsoft.com/office/officeart/2018/2/layout/IconLabelList"/>
    <dgm:cxn modelId="{48B5F96D-F2EE-42F5-BB49-2324990FC5F9}" type="presOf" srcId="{91A66877-AC1C-46D9-BF2C-6024B638DEA9}" destId="{429198E8-BFB4-4C2A-A7EC-5BE6977CC43F}" srcOrd="0" destOrd="0" presId="urn:microsoft.com/office/officeart/2018/2/layout/IconLabelList"/>
    <dgm:cxn modelId="{0400886E-8A1A-44C2-95A7-DB0EF4911494}" srcId="{91A66877-AC1C-46D9-BF2C-6024B638DEA9}" destId="{76CC3289-2662-43F0-A3C6-BA04A135F08C}" srcOrd="0" destOrd="0" parTransId="{D46DB4DA-1442-4ECE-89FE-BBB1E3489E3D}" sibTransId="{FA28C9D6-476E-43CD-BA23-D6D990FD78D0}"/>
    <dgm:cxn modelId="{7F0DAB6F-9257-4F2D-B31A-3418F73F6952}" srcId="{7D9C16A6-8C48-4165-8DAF-8C957C12A8FA}" destId="{91A66877-AC1C-46D9-BF2C-6024B638DEA9}" srcOrd="0" destOrd="0" parTransId="{913FED05-DF41-48A7-B1F8-81937A468EF9}" sibTransId="{BFCE4A28-C381-46FF-935A-B11534EF7D87}"/>
    <dgm:cxn modelId="{2D4DBECD-DABA-4C5A-AD2F-7D403DF4E471}" srcId="{91A66877-AC1C-46D9-BF2C-6024B638DEA9}" destId="{BD18C81A-50D3-41C9-8807-163E2F0EEEEA}" srcOrd="1" destOrd="0" parTransId="{031D919B-5D21-4246-8DC0-F59A6A43480D}" sibTransId="{3CC3A1F7-6A4C-4CB3-84E6-1B13196ADC78}"/>
    <dgm:cxn modelId="{13FACAD1-F2D4-454D-ADB1-207923919118}" type="presParOf" srcId="{8994D886-A75F-411A-A9D7-D31991FF12BD}" destId="{29CACCD8-077B-45DF-859C-448DF63C19C5}" srcOrd="0" destOrd="0" presId="urn:microsoft.com/office/officeart/2018/2/layout/IconLabelList"/>
    <dgm:cxn modelId="{BB8C7E3E-32D3-4061-B09C-3A4878972D84}" type="presParOf" srcId="{29CACCD8-077B-45DF-859C-448DF63C19C5}" destId="{A7495469-7DD6-42E2-BF06-D11E9AAD6446}" srcOrd="0" destOrd="0" presId="urn:microsoft.com/office/officeart/2018/2/layout/IconLabelList"/>
    <dgm:cxn modelId="{122A2B42-560A-41EC-AB30-E06E73B3C15C}" type="presParOf" srcId="{29CACCD8-077B-45DF-859C-448DF63C19C5}" destId="{E4F5C5D9-BBF1-4FB8-A5E6-8A7B05538E40}" srcOrd="1" destOrd="0" presId="urn:microsoft.com/office/officeart/2018/2/layout/IconLabelList"/>
    <dgm:cxn modelId="{4012E8E6-03B7-4CF3-A8B3-7A9ED3DC9D5F}" type="presParOf" srcId="{29CACCD8-077B-45DF-859C-448DF63C19C5}" destId="{429198E8-BFB4-4C2A-A7EC-5BE6977CC43F}"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8.xml><?xml version="1.0" encoding="utf-8"?>
<dgm:dataModel xmlns:dgm="http://schemas.openxmlformats.org/drawingml/2006/diagram" xmlns:a="http://schemas.openxmlformats.org/drawingml/2006/main">
  <dgm:ptLst>
    <dgm:pt modelId="{7D9C16A6-8C48-4165-8DAF-8C957C12A8FA}" type="doc">
      <dgm:prSet loTypeId="urn:microsoft.com/office/officeart/2018/2/layout/IconLabelList" loCatId="icon" qsTypeId="urn:microsoft.com/office/officeart/2005/8/quickstyle/3d6" qsCatId="3D" csTypeId="urn:microsoft.com/office/officeart/2018/5/colors/Iconchunking_neutralbg_accent2_2" csCatId="accent2" phldr="1"/>
      <dgm:spPr>
        <a:scene3d>
          <a:camera prst="perspectiveRelaxedModerately" zoom="92000">
            <a:rot lat="20999999" lon="0" rev="0"/>
          </a:camera>
          <a:lightRig rig="balanced" dir="t">
            <a:rot lat="0" lon="0" rev="0"/>
          </a:lightRig>
        </a:scene3d>
      </dgm:spPr>
    </dgm:pt>
    <dgm:pt modelId="{91A66877-AC1C-46D9-BF2C-6024B638DEA9}">
      <dgm:prSet phldrT="[Text]"/>
      <dgm:spPr>
        <a:scene3d>
          <a:camera prst="perspectiveRelaxedModerately" zoom="92000">
            <a:rot lat="20999999" lon="0" rev="0"/>
          </a:camera>
          <a:lightRig rig="balanced" dir="t">
            <a:rot lat="0" lon="0" rev="0"/>
          </a:lightRig>
        </a:scene3d>
        <a:sp3d extrusionH="952500"/>
      </dgm:spPr>
      <dgm:t>
        <a:bodyPr/>
        <a:lstStyle/>
        <a:p>
          <a:pPr>
            <a:lnSpc>
              <a:spcPct val="100000"/>
            </a:lnSpc>
          </a:pPr>
          <a:r>
            <a:rPr lang="en-US" dirty="0"/>
            <a:t>Development Lifecycle Factors</a:t>
          </a:r>
        </a:p>
      </dgm:t>
    </dgm:pt>
    <dgm:pt modelId="{913FED05-DF41-48A7-B1F8-81937A468EF9}" type="parTrans" cxnId="{7F0DAB6F-9257-4F2D-B31A-3418F73F6952}">
      <dgm:prSet/>
      <dgm:spPr/>
      <dgm:t>
        <a:bodyPr/>
        <a:lstStyle/>
        <a:p>
          <a:pPr algn="ctr"/>
          <a:endParaRPr lang="en-US"/>
        </a:p>
      </dgm:t>
    </dgm:pt>
    <dgm:pt modelId="{BFCE4A28-C381-46FF-935A-B11534EF7D87}" type="sibTrans" cxnId="{7F0DAB6F-9257-4F2D-B31A-3418F73F6952}">
      <dgm:prSet/>
      <dgm:spPr/>
      <dgm:t>
        <a:bodyPr/>
        <a:lstStyle/>
        <a:p>
          <a:pPr algn="ctr"/>
          <a:endParaRPr lang="en-US"/>
        </a:p>
      </dgm:t>
    </dgm:pt>
    <dgm:pt modelId="{76CC3289-2662-43F0-A3C6-BA04A135F08C}">
      <dgm:prSet phldrT="[Text]"/>
      <dgm:spPr/>
    </dgm:pt>
    <dgm:pt modelId="{D46DB4DA-1442-4ECE-89FE-BBB1E3489E3D}" type="parTrans" cxnId="{0400886E-8A1A-44C2-95A7-DB0EF4911494}">
      <dgm:prSet/>
      <dgm:spPr/>
      <dgm:t>
        <a:bodyPr/>
        <a:lstStyle/>
        <a:p>
          <a:pPr algn="ctr"/>
          <a:endParaRPr lang="en-US"/>
        </a:p>
      </dgm:t>
    </dgm:pt>
    <dgm:pt modelId="{FA28C9D6-476E-43CD-BA23-D6D990FD78D0}" type="sibTrans" cxnId="{0400886E-8A1A-44C2-95A7-DB0EF4911494}">
      <dgm:prSet/>
      <dgm:spPr/>
      <dgm:t>
        <a:bodyPr/>
        <a:lstStyle/>
        <a:p>
          <a:pPr algn="ctr"/>
          <a:endParaRPr lang="en-US"/>
        </a:p>
      </dgm:t>
    </dgm:pt>
    <dgm:pt modelId="{BD18C81A-50D3-41C9-8807-163E2F0EEEEA}">
      <dgm:prSet phldrT="[Text]"/>
      <dgm:spPr/>
    </dgm:pt>
    <dgm:pt modelId="{031D919B-5D21-4246-8DC0-F59A6A43480D}" type="parTrans" cxnId="{2D4DBECD-DABA-4C5A-AD2F-7D403DF4E471}">
      <dgm:prSet/>
      <dgm:spPr/>
      <dgm:t>
        <a:bodyPr/>
        <a:lstStyle/>
        <a:p>
          <a:pPr algn="ctr"/>
          <a:endParaRPr lang="en-US"/>
        </a:p>
      </dgm:t>
    </dgm:pt>
    <dgm:pt modelId="{3CC3A1F7-6A4C-4CB3-84E6-1B13196ADC78}" type="sibTrans" cxnId="{2D4DBECD-DABA-4C5A-AD2F-7D403DF4E471}">
      <dgm:prSet/>
      <dgm:spPr/>
      <dgm:t>
        <a:bodyPr/>
        <a:lstStyle/>
        <a:p>
          <a:pPr algn="ctr"/>
          <a:endParaRPr lang="en-US"/>
        </a:p>
      </dgm:t>
    </dgm:pt>
    <dgm:pt modelId="{8994D886-A75F-411A-A9D7-D31991FF12BD}" type="pres">
      <dgm:prSet presAssocID="{7D9C16A6-8C48-4165-8DAF-8C957C12A8FA}" presName="root" presStyleCnt="0">
        <dgm:presLayoutVars>
          <dgm:dir/>
          <dgm:resizeHandles val="exact"/>
        </dgm:presLayoutVars>
      </dgm:prSet>
      <dgm:spPr/>
    </dgm:pt>
    <dgm:pt modelId="{29CACCD8-077B-45DF-859C-448DF63C19C5}" type="pres">
      <dgm:prSet presAssocID="{91A66877-AC1C-46D9-BF2C-6024B638DEA9}" presName="compNode" presStyleCnt="0"/>
      <dgm:spPr/>
    </dgm:pt>
    <dgm:pt modelId="{A7495469-7DD6-42E2-BF06-D11E9AAD6446}" type="pres">
      <dgm:prSet presAssocID="{91A66877-AC1C-46D9-BF2C-6024B638DEA9}" presName="iconRect" presStyleLbl="node1" presStyleIdx="0" presStyleCnt="1"/>
      <dgm:spPr>
        <a:blipFill>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Hand holding piece of white puzzle on blue background"/>
        </a:ext>
      </dgm:extLst>
    </dgm:pt>
    <dgm:pt modelId="{E4F5C5D9-BBF1-4FB8-A5E6-8A7B05538E40}" type="pres">
      <dgm:prSet presAssocID="{91A66877-AC1C-46D9-BF2C-6024B638DEA9}" presName="spaceRect" presStyleCnt="0"/>
      <dgm:spPr/>
    </dgm:pt>
    <dgm:pt modelId="{429198E8-BFB4-4C2A-A7EC-5BE6977CC43F}" type="pres">
      <dgm:prSet presAssocID="{91A66877-AC1C-46D9-BF2C-6024B638DEA9}" presName="textRect" presStyleLbl="revTx" presStyleIdx="0" presStyleCnt="1">
        <dgm:presLayoutVars>
          <dgm:chMax val="1"/>
          <dgm:chPref val="1"/>
        </dgm:presLayoutVars>
      </dgm:prSet>
      <dgm:spPr/>
    </dgm:pt>
  </dgm:ptLst>
  <dgm:cxnLst>
    <dgm:cxn modelId="{5574CC64-4BF2-43BE-BABC-6DF1E58A4C74}" type="presOf" srcId="{7D9C16A6-8C48-4165-8DAF-8C957C12A8FA}" destId="{8994D886-A75F-411A-A9D7-D31991FF12BD}" srcOrd="0" destOrd="0" presId="urn:microsoft.com/office/officeart/2018/2/layout/IconLabelList"/>
    <dgm:cxn modelId="{48B5F96D-F2EE-42F5-BB49-2324990FC5F9}" type="presOf" srcId="{91A66877-AC1C-46D9-BF2C-6024B638DEA9}" destId="{429198E8-BFB4-4C2A-A7EC-5BE6977CC43F}" srcOrd="0" destOrd="0" presId="urn:microsoft.com/office/officeart/2018/2/layout/IconLabelList"/>
    <dgm:cxn modelId="{0400886E-8A1A-44C2-95A7-DB0EF4911494}" srcId="{91A66877-AC1C-46D9-BF2C-6024B638DEA9}" destId="{76CC3289-2662-43F0-A3C6-BA04A135F08C}" srcOrd="0" destOrd="0" parTransId="{D46DB4DA-1442-4ECE-89FE-BBB1E3489E3D}" sibTransId="{FA28C9D6-476E-43CD-BA23-D6D990FD78D0}"/>
    <dgm:cxn modelId="{7F0DAB6F-9257-4F2D-B31A-3418F73F6952}" srcId="{7D9C16A6-8C48-4165-8DAF-8C957C12A8FA}" destId="{91A66877-AC1C-46D9-BF2C-6024B638DEA9}" srcOrd="0" destOrd="0" parTransId="{913FED05-DF41-48A7-B1F8-81937A468EF9}" sibTransId="{BFCE4A28-C381-46FF-935A-B11534EF7D87}"/>
    <dgm:cxn modelId="{2D4DBECD-DABA-4C5A-AD2F-7D403DF4E471}" srcId="{91A66877-AC1C-46D9-BF2C-6024B638DEA9}" destId="{BD18C81A-50D3-41C9-8807-163E2F0EEEEA}" srcOrd="1" destOrd="0" parTransId="{031D919B-5D21-4246-8DC0-F59A6A43480D}" sibTransId="{3CC3A1F7-6A4C-4CB3-84E6-1B13196ADC78}"/>
    <dgm:cxn modelId="{13FACAD1-F2D4-454D-ADB1-207923919118}" type="presParOf" srcId="{8994D886-A75F-411A-A9D7-D31991FF12BD}" destId="{29CACCD8-077B-45DF-859C-448DF63C19C5}" srcOrd="0" destOrd="0" presId="urn:microsoft.com/office/officeart/2018/2/layout/IconLabelList"/>
    <dgm:cxn modelId="{BB8C7E3E-32D3-4061-B09C-3A4878972D84}" type="presParOf" srcId="{29CACCD8-077B-45DF-859C-448DF63C19C5}" destId="{A7495469-7DD6-42E2-BF06-D11E9AAD6446}" srcOrd="0" destOrd="0" presId="urn:microsoft.com/office/officeart/2018/2/layout/IconLabelList"/>
    <dgm:cxn modelId="{122A2B42-560A-41EC-AB30-E06E73B3C15C}" type="presParOf" srcId="{29CACCD8-077B-45DF-859C-448DF63C19C5}" destId="{E4F5C5D9-BBF1-4FB8-A5E6-8A7B05538E40}" srcOrd="1" destOrd="0" presId="urn:microsoft.com/office/officeart/2018/2/layout/IconLabelList"/>
    <dgm:cxn modelId="{4012E8E6-03B7-4CF3-A8B3-7A9ED3DC9D5F}" type="presParOf" srcId="{29CACCD8-077B-45DF-859C-448DF63C19C5}" destId="{429198E8-BFB4-4C2A-A7EC-5BE6977CC43F}"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A8DC21-3E65-409D-AD53-DA51BB9198A0}">
      <dsp:nvSpPr>
        <dsp:cNvPr id="0" name=""/>
        <dsp:cNvSpPr/>
      </dsp:nvSpPr>
      <dsp:spPr>
        <a:xfrm>
          <a:off x="62557" y="649809"/>
          <a:ext cx="2285995" cy="2285995"/>
        </a:xfrm>
        <a:prstGeom prst="rect">
          <a:avLst/>
        </a:prstGeom>
        <a:blipFill dpi="0" rotWithShape="0">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blip>
          <a:srcRect/>
          <a:stretch>
            <a:fillRect l="30955" t="9190" r="30955" b="9190"/>
          </a:stretch>
        </a:blipFill>
        <a:ln>
          <a:noFill/>
        </a:ln>
        <a:effectLst>
          <a:outerShdw blurRad="38100" dist="25400" dir="5400000" rotWithShape="0">
            <a:srgbClr val="000000"/>
          </a:outerShdw>
        </a:effectLst>
        <a:scene3d>
          <a:camera prst="isometricOffAxis1Righ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A99B5DD6-89E9-4537-B415-4205CEB9323A}">
      <dsp:nvSpPr>
        <dsp:cNvPr id="0" name=""/>
        <dsp:cNvSpPr/>
      </dsp:nvSpPr>
      <dsp:spPr>
        <a:xfrm>
          <a:off x="0" y="2851865"/>
          <a:ext cx="322283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t>Project Owner</a:t>
          </a:r>
        </a:p>
      </dsp:txBody>
      <dsp:txXfrm>
        <a:off x="0" y="2851865"/>
        <a:ext cx="3222832" cy="720000"/>
      </dsp:txXfrm>
    </dsp:sp>
    <dsp:sp modelId="{03097FDD-DC59-4977-923D-28CC2AF6D3C5}">
      <dsp:nvSpPr>
        <dsp:cNvPr id="0" name=""/>
        <dsp:cNvSpPr/>
      </dsp:nvSpPr>
      <dsp:spPr>
        <a:xfrm>
          <a:off x="4400366" y="641840"/>
          <a:ext cx="2310867" cy="2293971"/>
        </a:xfrm>
        <a:prstGeom prst="rect">
          <a:avLst/>
        </a:prstGeom>
        <a:blipFill dpi="0" rotWithShape="1">
          <a:blip xmlns:r="http://schemas.openxmlformats.org/officeDocument/2006/relationships" r:embed="rId2">
            <a:duotone>
              <a:schemeClr val="accent2">
                <a:hueOff val="0"/>
                <a:satOff val="0"/>
                <a:lumOff val="0"/>
                <a:alphaOff val="0"/>
                <a:shade val="20000"/>
                <a:satMod val="200000"/>
              </a:schemeClr>
              <a:schemeClr val="accent2">
                <a:hueOff val="0"/>
                <a:satOff val="0"/>
                <a:lumOff val="0"/>
                <a:alphaOff val="0"/>
                <a:tint val="12000"/>
                <a:satMod val="190000"/>
              </a:schemeClr>
            </a:duotone>
            <a:extLst>
              <a:ext uri="{28A0092B-C50C-407E-A947-70E740481C1C}">
                <a14:useLocalDpi xmlns:a14="http://schemas.microsoft.com/office/drawing/2010/main" val="0"/>
              </a:ext>
            </a:extLst>
          </a:blip>
          <a:srcRect/>
          <a:stretch>
            <a:fillRect l="33851" t="6620" r="33851" b="6620"/>
          </a:stretch>
        </a:blipFill>
        <a:ln>
          <a:noFill/>
        </a:ln>
        <a:effectLst>
          <a:outerShdw blurRad="38100" dist="25400" dir="5400000" rotWithShape="0">
            <a:srgbClr val="000000">
              <a:alpha val="55000"/>
            </a:srgbClr>
          </a:outerShdw>
        </a:effectLst>
        <a:scene3d>
          <a:camera prst="obliqueBottomLef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F4734B56-F5AE-4616-9DA5-60D30D9B3CEB}">
      <dsp:nvSpPr>
        <dsp:cNvPr id="0" name=""/>
        <dsp:cNvSpPr/>
      </dsp:nvSpPr>
      <dsp:spPr>
        <a:xfrm>
          <a:off x="3932917" y="2852397"/>
          <a:ext cx="322283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t>Scrum Master</a:t>
          </a:r>
        </a:p>
      </dsp:txBody>
      <dsp:txXfrm>
        <a:off x="3932917" y="2852397"/>
        <a:ext cx="3222832" cy="720000"/>
      </dsp:txXfrm>
    </dsp:sp>
    <dsp:sp modelId="{CE9DF0E8-B0DE-4E1E-9FF4-6006AD8428DB}">
      <dsp:nvSpPr>
        <dsp:cNvPr id="0" name=""/>
        <dsp:cNvSpPr/>
      </dsp:nvSpPr>
      <dsp:spPr>
        <a:xfrm>
          <a:off x="8509524" y="677800"/>
          <a:ext cx="2285995" cy="2285995"/>
        </a:xfrm>
        <a:prstGeom prst="rect">
          <a:avLst/>
        </a:prstGeom>
        <a:blipFill dpi="0" rotWithShape="1">
          <a:blip xmlns:r="http://schemas.openxmlformats.org/officeDocument/2006/relationships" r:embed="rId3">
            <a:duotone>
              <a:schemeClr val="accent2">
                <a:hueOff val="0"/>
                <a:satOff val="0"/>
                <a:lumOff val="0"/>
                <a:alphaOff val="0"/>
                <a:shade val="20000"/>
                <a:satMod val="200000"/>
              </a:schemeClr>
              <a:schemeClr val="accent2">
                <a:hueOff val="0"/>
                <a:satOff val="0"/>
                <a:lumOff val="0"/>
                <a:alphaOff val="0"/>
                <a:tint val="12000"/>
                <a:satMod val="190000"/>
              </a:schemeClr>
            </a:duotone>
          </a:blip>
          <a:srcRect/>
          <a:stretch>
            <a:fillRect l="14631" t="3748" r="14631" b="3748"/>
          </a:stretch>
        </a:blipFill>
        <a:ln>
          <a:noFill/>
        </a:ln>
        <a:effectLst>
          <a:outerShdw blurRad="38100" dist="25400" dir="5400000" rotWithShape="0">
            <a:srgbClr val="000000">
              <a:alpha val="55000"/>
            </a:srgbClr>
          </a:outerShdw>
        </a:effectLst>
        <a:scene3d>
          <a:camera prst="obliqueBottomRigh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55120873-6F5C-4053-8EAD-6287A7F1097E}">
      <dsp:nvSpPr>
        <dsp:cNvPr id="0" name=""/>
        <dsp:cNvSpPr/>
      </dsp:nvSpPr>
      <dsp:spPr>
        <a:xfrm>
          <a:off x="8455323" y="2851865"/>
          <a:ext cx="223903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t>Development Team</a:t>
          </a:r>
        </a:p>
      </dsp:txBody>
      <dsp:txXfrm>
        <a:off x="8455323" y="2851865"/>
        <a:ext cx="223903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A8DC21-3E65-409D-AD53-DA51BB9198A0}">
      <dsp:nvSpPr>
        <dsp:cNvPr id="0" name=""/>
        <dsp:cNvSpPr/>
      </dsp:nvSpPr>
      <dsp:spPr>
        <a:xfrm>
          <a:off x="2904575" y="210861"/>
          <a:ext cx="2784938" cy="2784938"/>
        </a:xfrm>
        <a:prstGeom prst="rect">
          <a:avLst/>
        </a:prstGeom>
        <a:blipFill dpi="0" rotWithShape="1">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blip>
          <a:srcRect/>
          <a:stretch>
            <a:fillRect l="30955" t="9190" r="30955" b="9190"/>
          </a:stretch>
        </a:blipFill>
        <a:ln>
          <a:noFill/>
        </a:ln>
        <a:effectLst>
          <a:outerShdw blurRad="38100" dist="25400" dir="5400000" rotWithShape="0">
            <a:srgbClr val="000000">
              <a:alpha val="55000"/>
            </a:srgbClr>
          </a:outerShdw>
        </a:effectLst>
        <a:scene3d>
          <a:camera prst="isometricLeftDown" zoom="92000">
            <a:rot lat="0" lon="0" rev="0"/>
          </a:camera>
          <a:lightRig rig="balanced" dir="t">
            <a:rot lat="0" lon="0" rev="0"/>
          </a:lightRig>
        </a:scene3d>
        <a:sp3d extrusionH="952500" prstMaterial="plastic">
          <a:bevelT w="50800" h="50800"/>
          <a:extrusionClr>
            <a:srgbClr val="0070C0"/>
          </a:extrusionClr>
        </a:sp3d>
      </dsp:spPr>
      <dsp:style>
        <a:lnRef idx="0">
          <a:scrgbClr r="0" g="0" b="0"/>
        </a:lnRef>
        <a:fillRef idx="1">
          <a:scrgbClr r="0" g="0" b="0"/>
        </a:fillRef>
        <a:effectRef idx="2">
          <a:scrgbClr r="0" g="0" b="0"/>
        </a:effectRef>
        <a:fontRef idx="minor">
          <a:schemeClr val="lt1"/>
        </a:fontRef>
      </dsp:style>
    </dsp:sp>
    <dsp:sp modelId="{A99B5DD6-89E9-4537-B415-4205CEB9323A}">
      <dsp:nvSpPr>
        <dsp:cNvPr id="0" name=""/>
        <dsp:cNvSpPr/>
      </dsp:nvSpPr>
      <dsp:spPr>
        <a:xfrm>
          <a:off x="2638841" y="2759379"/>
          <a:ext cx="3926250" cy="720000"/>
        </a:xfrm>
        <a:prstGeom prst="rect">
          <a:avLst/>
        </a:prstGeom>
        <a:solidFill>
          <a:schemeClr val="lt1">
            <a:alpha val="0"/>
            <a:hueOff val="0"/>
            <a:satOff val="0"/>
            <a:lumOff val="0"/>
            <a:alphaOff val="0"/>
          </a:schemeClr>
        </a:solidFill>
        <a:ln>
          <a:noFill/>
        </a:ln>
        <a:effectLst/>
        <a:scene3d>
          <a:camera prst="isometricLeftDown" zoom="92000">
            <a:rot lat="0" lon="0" rev="0"/>
          </a:camera>
          <a:lightRig rig="balanced" dir="t">
            <a:rot lat="0" lon="0" rev="0"/>
          </a:lightRig>
        </a:scene3d>
      </dsp:spPr>
      <dsp:style>
        <a:lnRef idx="0">
          <a:scrgbClr r="0" g="0" b="0"/>
        </a:lnRef>
        <a:fillRef idx="1">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133600">
            <a:lnSpc>
              <a:spcPct val="100000"/>
            </a:lnSpc>
            <a:spcBef>
              <a:spcPct val="0"/>
            </a:spcBef>
            <a:spcAft>
              <a:spcPct val="35000"/>
            </a:spcAft>
            <a:buNone/>
          </a:pPr>
          <a:r>
            <a:rPr lang="en-US" sz="4800" kern="1200" dirty="0"/>
            <a:t>Project Owner</a:t>
          </a:r>
        </a:p>
      </dsp:txBody>
      <dsp:txXfrm>
        <a:off x="2638841" y="2759379"/>
        <a:ext cx="392625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BB5730-A795-46F8-988B-7795B07D285E}">
      <dsp:nvSpPr>
        <dsp:cNvPr id="0" name=""/>
        <dsp:cNvSpPr/>
      </dsp:nvSpPr>
      <dsp:spPr>
        <a:xfrm>
          <a:off x="3886272" y="144633"/>
          <a:ext cx="1944000" cy="1944000"/>
        </a:xfrm>
        <a:prstGeom prst="rect">
          <a:avLst/>
        </a:prstGeom>
        <a:blipFill rotWithShape="1">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blip>
          <a:srcRect/>
          <a:stretch>
            <a:fillRect/>
          </a:stretch>
        </a:blipFill>
        <a:ln>
          <a:noFill/>
        </a:ln>
        <a:effectLst>
          <a:outerShdw blurRad="38100" dist="25400" dir="5400000" rotWithShape="0">
            <a:srgbClr val="000000">
              <a:alpha val="55000"/>
            </a:srgbClr>
          </a:outerShdw>
        </a:effectLst>
        <a:scene3d>
          <a:camera prst="perspectiveRelaxedModerately" zoom="92000">
            <a:rot lat="20999999" lon="0" rev="0"/>
          </a:camera>
          <a:lightRig rig="balanced" dir="t">
            <a:rot lat="0" lon="0" rev="0"/>
          </a:lightRig>
        </a:scene3d>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302EFA5-7290-4BA8-9014-EAE289B4252F}">
      <dsp:nvSpPr>
        <dsp:cNvPr id="0" name=""/>
        <dsp:cNvSpPr/>
      </dsp:nvSpPr>
      <dsp:spPr>
        <a:xfrm>
          <a:off x="2698272" y="2586751"/>
          <a:ext cx="4320000" cy="720000"/>
        </a:xfrm>
        <a:prstGeom prst="rect">
          <a:avLst/>
        </a:prstGeom>
        <a:solidFill>
          <a:schemeClr val="lt1">
            <a:alpha val="0"/>
            <a:hueOff val="0"/>
            <a:satOff val="0"/>
            <a:lumOff val="0"/>
            <a:alphaOff val="0"/>
          </a:schemeClr>
        </a:solidFill>
        <a:ln>
          <a:noFill/>
        </a:ln>
        <a:effectLst/>
        <a:scene3d>
          <a:camera prst="perspectiveRelaxedModerately" zoom="92000">
            <a:rot lat="20999999" lon="0" rev="0"/>
          </a:camera>
          <a:lightRig rig="balanced" dir="t">
            <a:rot lat="0" lon="0" rev="0"/>
          </a:lightRig>
        </a:scene3d>
      </dsp:spPr>
      <dsp:style>
        <a:lnRef idx="0">
          <a:scrgbClr r="0" g="0" b="0"/>
        </a:lnRef>
        <a:fillRef idx="1">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133600">
            <a:lnSpc>
              <a:spcPct val="100000"/>
            </a:lnSpc>
            <a:spcBef>
              <a:spcPct val="0"/>
            </a:spcBef>
            <a:spcAft>
              <a:spcPct val="35000"/>
            </a:spcAft>
            <a:buNone/>
          </a:pPr>
          <a:r>
            <a:rPr lang="en-US" sz="4800" kern="1200" dirty="0"/>
            <a:t>Scrum Master</a:t>
          </a:r>
        </a:p>
      </dsp:txBody>
      <dsp:txXfrm>
        <a:off x="2698272" y="2586751"/>
        <a:ext cx="4320000"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495469-7DD6-42E2-BF06-D11E9AAD6446}">
      <dsp:nvSpPr>
        <dsp:cNvPr id="0" name=""/>
        <dsp:cNvSpPr/>
      </dsp:nvSpPr>
      <dsp:spPr>
        <a:xfrm>
          <a:off x="3886272" y="172627"/>
          <a:ext cx="1944000" cy="1944000"/>
        </a:xfrm>
        <a:prstGeom prst="rect">
          <a:avLst/>
        </a:prstGeom>
        <a:blipFill rotWithShape="1">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blip>
          <a:srcRect/>
          <a:stretch>
            <a:fillRect/>
          </a:stretch>
        </a:blipFill>
        <a:ln>
          <a:noFill/>
        </a:ln>
        <a:effectLst>
          <a:outerShdw blurRad="38100" dist="25400" dir="5400000" rotWithShape="0">
            <a:srgbClr val="000000">
              <a:alpha val="55000"/>
            </a:srgbClr>
          </a:outerShdw>
        </a:effectLst>
        <a:scene3d>
          <a:camera prst="perspectiveRelaxedModerately" zoom="92000">
            <a:rot lat="20999999" lon="0" rev="0"/>
          </a:camera>
          <a:lightRig rig="balanced" dir="t">
            <a:rot lat="0" lon="0" rev="0"/>
          </a:lightRig>
        </a:scene3d>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29198E8-BFB4-4C2A-A7EC-5BE6977CC43F}">
      <dsp:nvSpPr>
        <dsp:cNvPr id="0" name=""/>
        <dsp:cNvSpPr/>
      </dsp:nvSpPr>
      <dsp:spPr>
        <a:xfrm>
          <a:off x="2698272" y="2586751"/>
          <a:ext cx="4320000" cy="720000"/>
        </a:xfrm>
        <a:prstGeom prst="rect">
          <a:avLst/>
        </a:prstGeom>
        <a:solidFill>
          <a:schemeClr val="lt1">
            <a:alpha val="0"/>
            <a:hueOff val="0"/>
            <a:satOff val="0"/>
            <a:lumOff val="0"/>
            <a:alphaOff val="0"/>
          </a:schemeClr>
        </a:solidFill>
        <a:ln>
          <a:noFill/>
        </a:ln>
        <a:effectLst/>
        <a:scene3d>
          <a:camera prst="perspectiveRelaxedModerately" zoom="92000">
            <a:rot lat="20999999" lon="0" rev="0"/>
          </a:camera>
          <a:lightRig rig="balanced" dir="t">
            <a:rot lat="0" lon="0" rev="0"/>
          </a:lightRig>
        </a:scene3d>
        <a:sp3d extrusionH="952500"/>
      </dsp:spPr>
      <dsp:style>
        <a:lnRef idx="0">
          <a:scrgbClr r="0" g="0" b="0"/>
        </a:lnRef>
        <a:fillRef idx="1">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911350">
            <a:lnSpc>
              <a:spcPct val="100000"/>
            </a:lnSpc>
            <a:spcBef>
              <a:spcPct val="0"/>
            </a:spcBef>
            <a:spcAft>
              <a:spcPct val="35000"/>
            </a:spcAft>
            <a:buNone/>
          </a:pPr>
          <a:r>
            <a:rPr lang="en-US" sz="4300" kern="1200" dirty="0"/>
            <a:t>Development Team</a:t>
          </a:r>
        </a:p>
      </dsp:txBody>
      <dsp:txXfrm>
        <a:off x="2698272" y="2586751"/>
        <a:ext cx="4320000"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9B43FC-100B-4A0D-A4D5-0D2D04B99064}">
      <dsp:nvSpPr>
        <dsp:cNvPr id="0" name=""/>
        <dsp:cNvSpPr/>
      </dsp:nvSpPr>
      <dsp:spPr>
        <a:xfrm>
          <a:off x="-4028574" y="-618397"/>
          <a:ext cx="4800732" cy="4800732"/>
        </a:xfrm>
        <a:prstGeom prst="blockArc">
          <a:avLst>
            <a:gd name="adj1" fmla="val 18900000"/>
            <a:gd name="adj2" fmla="val 2700000"/>
            <a:gd name="adj3" fmla="val 450"/>
          </a:avLst>
        </a:prstGeom>
        <a:noFill/>
        <a:ln w="12700" cap="rnd"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8319267-C71E-43C9-94E1-827D0616C7A7}">
      <dsp:nvSpPr>
        <dsp:cNvPr id="0" name=""/>
        <dsp:cNvSpPr/>
      </dsp:nvSpPr>
      <dsp:spPr>
        <a:xfrm>
          <a:off x="496568" y="356393"/>
          <a:ext cx="6310391" cy="712787"/>
        </a:xfrm>
        <a:prstGeom prst="rect">
          <a:avLst/>
        </a:prstGeom>
        <a:gradFill rotWithShape="0">
          <a:gsLst>
            <a:gs pos="0">
              <a:schemeClr val="accent2">
                <a:hueOff val="0"/>
                <a:satOff val="0"/>
                <a:lumOff val="0"/>
                <a:alphaOff val="0"/>
                <a:tint val="98000"/>
                <a:lumMod val="110000"/>
              </a:schemeClr>
            </a:gs>
            <a:gs pos="72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65775" tIns="88900" rIns="88900" bIns="88900" numCol="1" spcCol="1270" anchor="ctr" anchorCtr="0">
          <a:noAutofit/>
        </a:bodyPr>
        <a:lstStyle/>
        <a:p>
          <a:pPr marL="0" lvl="0" indent="0" algn="l" defTabSz="1555750">
            <a:lnSpc>
              <a:spcPct val="100000"/>
            </a:lnSpc>
            <a:spcBef>
              <a:spcPct val="0"/>
            </a:spcBef>
            <a:spcAft>
              <a:spcPct val="35000"/>
            </a:spcAft>
            <a:buNone/>
          </a:pPr>
          <a:r>
            <a:rPr lang="en-US" sz="3500" kern="1200" dirty="0"/>
            <a:t>Input from Client</a:t>
          </a:r>
        </a:p>
      </dsp:txBody>
      <dsp:txXfrm>
        <a:off x="496568" y="356393"/>
        <a:ext cx="6310391" cy="712787"/>
      </dsp:txXfrm>
    </dsp:sp>
    <dsp:sp modelId="{07CB3071-D555-47DA-A36A-69EB91531FD8}">
      <dsp:nvSpPr>
        <dsp:cNvPr id="0" name=""/>
        <dsp:cNvSpPr/>
      </dsp:nvSpPr>
      <dsp:spPr>
        <a:xfrm>
          <a:off x="51076" y="267295"/>
          <a:ext cx="890984" cy="890984"/>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5DE6538-27BD-44AF-A1A8-CA8F6B10FDD2}">
      <dsp:nvSpPr>
        <dsp:cNvPr id="0" name=""/>
        <dsp:cNvSpPr/>
      </dsp:nvSpPr>
      <dsp:spPr>
        <a:xfrm>
          <a:off x="755666" y="1425575"/>
          <a:ext cx="6051292" cy="712787"/>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65775" tIns="88900" rIns="88900" bIns="88900" numCol="1" spcCol="1270" anchor="ctr" anchorCtr="0">
          <a:noAutofit/>
        </a:bodyPr>
        <a:lstStyle/>
        <a:p>
          <a:pPr marL="0" lvl="0" indent="0" algn="l" defTabSz="1555750">
            <a:lnSpc>
              <a:spcPct val="100000"/>
            </a:lnSpc>
            <a:spcBef>
              <a:spcPct val="0"/>
            </a:spcBef>
            <a:spcAft>
              <a:spcPct val="35000"/>
            </a:spcAft>
            <a:buNone/>
          </a:pPr>
          <a:r>
            <a:rPr lang="en-US" sz="3500" kern="1200" dirty="0"/>
            <a:t>Product Backlog</a:t>
          </a:r>
        </a:p>
      </dsp:txBody>
      <dsp:txXfrm>
        <a:off x="755666" y="1425575"/>
        <a:ext cx="6051292" cy="712787"/>
      </dsp:txXfrm>
    </dsp:sp>
    <dsp:sp modelId="{3F8116AC-FAC3-4E95-9865-93CCFEB191B9}">
      <dsp:nvSpPr>
        <dsp:cNvPr id="0" name=""/>
        <dsp:cNvSpPr/>
      </dsp:nvSpPr>
      <dsp:spPr>
        <a:xfrm>
          <a:off x="310174" y="1336476"/>
          <a:ext cx="890984" cy="890984"/>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131CE4A-9776-44F4-BC03-867682E21374}">
      <dsp:nvSpPr>
        <dsp:cNvPr id="0" name=""/>
        <dsp:cNvSpPr/>
      </dsp:nvSpPr>
      <dsp:spPr>
        <a:xfrm>
          <a:off x="496568" y="2494756"/>
          <a:ext cx="6310391" cy="712787"/>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65775" tIns="88900" rIns="88900" bIns="88900" numCol="1" spcCol="1270" anchor="ctr" anchorCtr="0">
          <a:noAutofit/>
        </a:bodyPr>
        <a:lstStyle/>
        <a:p>
          <a:pPr marL="0" lvl="0" indent="0" algn="l" defTabSz="1555750">
            <a:lnSpc>
              <a:spcPct val="100000"/>
            </a:lnSpc>
            <a:spcBef>
              <a:spcPct val="0"/>
            </a:spcBef>
            <a:spcAft>
              <a:spcPct val="35000"/>
            </a:spcAft>
            <a:buNone/>
          </a:pPr>
          <a:r>
            <a:rPr lang="en-US" sz="3500" kern="1200" dirty="0"/>
            <a:t>Sprint Planning</a:t>
          </a:r>
        </a:p>
      </dsp:txBody>
      <dsp:txXfrm>
        <a:off x="496568" y="2494756"/>
        <a:ext cx="6310391" cy="712787"/>
      </dsp:txXfrm>
    </dsp:sp>
    <dsp:sp modelId="{A965097E-32F1-4AB8-8C4E-2814A7596B2F}">
      <dsp:nvSpPr>
        <dsp:cNvPr id="0" name=""/>
        <dsp:cNvSpPr/>
      </dsp:nvSpPr>
      <dsp:spPr>
        <a:xfrm>
          <a:off x="51076" y="2405658"/>
          <a:ext cx="890984" cy="890984"/>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9B43FC-100B-4A0D-A4D5-0D2D04B99064}">
      <dsp:nvSpPr>
        <dsp:cNvPr id="0" name=""/>
        <dsp:cNvSpPr/>
      </dsp:nvSpPr>
      <dsp:spPr>
        <a:xfrm>
          <a:off x="-4028574" y="-618397"/>
          <a:ext cx="4800732" cy="4800732"/>
        </a:xfrm>
        <a:prstGeom prst="blockArc">
          <a:avLst>
            <a:gd name="adj1" fmla="val 18900000"/>
            <a:gd name="adj2" fmla="val 2700000"/>
            <a:gd name="adj3" fmla="val 450"/>
          </a:avLst>
        </a:prstGeom>
        <a:noFill/>
        <a:ln w="12700" cap="rnd"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8319267-C71E-43C9-94E1-827D0616C7A7}">
      <dsp:nvSpPr>
        <dsp:cNvPr id="0" name=""/>
        <dsp:cNvSpPr/>
      </dsp:nvSpPr>
      <dsp:spPr>
        <a:xfrm>
          <a:off x="496568" y="356393"/>
          <a:ext cx="6310391" cy="712787"/>
        </a:xfrm>
        <a:prstGeom prst="rect">
          <a:avLst/>
        </a:prstGeom>
        <a:gradFill rotWithShape="0">
          <a:gsLst>
            <a:gs pos="0">
              <a:schemeClr val="accent2">
                <a:hueOff val="0"/>
                <a:satOff val="0"/>
                <a:lumOff val="0"/>
                <a:alphaOff val="0"/>
                <a:tint val="98000"/>
                <a:lumMod val="110000"/>
              </a:schemeClr>
            </a:gs>
            <a:gs pos="72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65775" tIns="88900" rIns="88900" bIns="88900" numCol="1" spcCol="1270" anchor="ctr" anchorCtr="0">
          <a:noAutofit/>
        </a:bodyPr>
        <a:lstStyle/>
        <a:p>
          <a:pPr marL="0" lvl="0" indent="0" algn="l" defTabSz="1555750">
            <a:lnSpc>
              <a:spcPct val="100000"/>
            </a:lnSpc>
            <a:spcBef>
              <a:spcPct val="0"/>
            </a:spcBef>
            <a:spcAft>
              <a:spcPct val="35000"/>
            </a:spcAft>
            <a:buNone/>
          </a:pPr>
          <a:r>
            <a:rPr lang="en-US" sz="3500" kern="1200" dirty="0"/>
            <a:t>Task Breakout</a:t>
          </a:r>
        </a:p>
      </dsp:txBody>
      <dsp:txXfrm>
        <a:off x="496568" y="356393"/>
        <a:ext cx="6310391" cy="712787"/>
      </dsp:txXfrm>
    </dsp:sp>
    <dsp:sp modelId="{07CB3071-D555-47DA-A36A-69EB91531FD8}">
      <dsp:nvSpPr>
        <dsp:cNvPr id="0" name=""/>
        <dsp:cNvSpPr/>
      </dsp:nvSpPr>
      <dsp:spPr>
        <a:xfrm>
          <a:off x="51076" y="267295"/>
          <a:ext cx="890984" cy="890984"/>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5DE6538-27BD-44AF-A1A8-CA8F6B10FDD2}">
      <dsp:nvSpPr>
        <dsp:cNvPr id="0" name=""/>
        <dsp:cNvSpPr/>
      </dsp:nvSpPr>
      <dsp:spPr>
        <a:xfrm>
          <a:off x="755666" y="1425575"/>
          <a:ext cx="6051292" cy="712787"/>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65775" tIns="88900" rIns="88900" bIns="88900" numCol="1" spcCol="1270" anchor="ctr" anchorCtr="0">
          <a:noAutofit/>
        </a:bodyPr>
        <a:lstStyle/>
        <a:p>
          <a:pPr marL="0" lvl="0" indent="0" algn="l" defTabSz="1555750">
            <a:lnSpc>
              <a:spcPct val="100000"/>
            </a:lnSpc>
            <a:spcBef>
              <a:spcPct val="0"/>
            </a:spcBef>
            <a:spcAft>
              <a:spcPct val="35000"/>
            </a:spcAft>
            <a:buNone/>
          </a:pPr>
          <a:r>
            <a:rPr lang="en-US" sz="3500" kern="1200" dirty="0"/>
            <a:t>1-4 Week Sprints</a:t>
          </a:r>
        </a:p>
      </dsp:txBody>
      <dsp:txXfrm>
        <a:off x="755666" y="1425575"/>
        <a:ext cx="6051292" cy="712787"/>
      </dsp:txXfrm>
    </dsp:sp>
    <dsp:sp modelId="{3F8116AC-FAC3-4E95-9865-93CCFEB191B9}">
      <dsp:nvSpPr>
        <dsp:cNvPr id="0" name=""/>
        <dsp:cNvSpPr/>
      </dsp:nvSpPr>
      <dsp:spPr>
        <a:xfrm>
          <a:off x="310174" y="1336476"/>
          <a:ext cx="890984" cy="890984"/>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131CE4A-9776-44F4-BC03-867682E21374}">
      <dsp:nvSpPr>
        <dsp:cNvPr id="0" name=""/>
        <dsp:cNvSpPr/>
      </dsp:nvSpPr>
      <dsp:spPr>
        <a:xfrm>
          <a:off x="496568" y="2494756"/>
          <a:ext cx="6310391" cy="712787"/>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65775" tIns="88900" rIns="88900" bIns="88900" numCol="1" spcCol="1270" anchor="ctr" anchorCtr="0">
          <a:noAutofit/>
        </a:bodyPr>
        <a:lstStyle/>
        <a:p>
          <a:pPr marL="0" lvl="0" indent="0" algn="l" defTabSz="1555750">
            <a:lnSpc>
              <a:spcPct val="100000"/>
            </a:lnSpc>
            <a:spcBef>
              <a:spcPct val="0"/>
            </a:spcBef>
            <a:spcAft>
              <a:spcPct val="35000"/>
            </a:spcAft>
            <a:buNone/>
          </a:pPr>
          <a:r>
            <a:rPr lang="en-US" sz="3500" kern="1200" dirty="0"/>
            <a:t>Finished Work</a:t>
          </a:r>
        </a:p>
      </dsp:txBody>
      <dsp:txXfrm>
        <a:off x="496568" y="2494756"/>
        <a:ext cx="6310391" cy="712787"/>
      </dsp:txXfrm>
    </dsp:sp>
    <dsp:sp modelId="{A965097E-32F1-4AB8-8C4E-2814A7596B2F}">
      <dsp:nvSpPr>
        <dsp:cNvPr id="0" name=""/>
        <dsp:cNvSpPr/>
      </dsp:nvSpPr>
      <dsp:spPr>
        <a:xfrm>
          <a:off x="51076" y="2405658"/>
          <a:ext cx="890984" cy="890984"/>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495469-7DD6-42E2-BF06-D11E9AAD6446}">
      <dsp:nvSpPr>
        <dsp:cNvPr id="0" name=""/>
        <dsp:cNvSpPr/>
      </dsp:nvSpPr>
      <dsp:spPr>
        <a:xfrm>
          <a:off x="4262863" y="387491"/>
          <a:ext cx="1944000" cy="1944000"/>
        </a:xfrm>
        <a:prstGeom prst="rect">
          <a:avLst/>
        </a:prstGeom>
        <a:blipFill dpi="0" rotWithShape="1">
          <a:blip xmlns:r="http://schemas.openxmlformats.org/officeDocument/2006/relationships" r:embed="rId1">
            <a:extLst>
              <a:ext uri="{BEBA8EAE-BF5A-486C-A8C5-ECC9F3942E4B}">
                <a14:imgProps xmlns:a14="http://schemas.microsoft.com/office/drawing/2010/main">
                  <a14:imgLayer r:embed="rId2">
                    <a14:imgEffect>
                      <a14:sharpenSoften amount="50000"/>
                    </a14:imgEffect>
                    <a14:imgEffect>
                      <a14:colorTemperature colorTemp="4700"/>
                    </a14:imgEffect>
                    <a14:imgEffect>
                      <a14:saturation sat="400000"/>
                    </a14:imgEffect>
                    <a14:imgEffect>
                      <a14:brightnessContrast bright="40000" contrast="40000"/>
                    </a14:imgEffect>
                  </a14:imgLayer>
                </a14:imgProps>
              </a:ext>
            </a:extLst>
          </a:blip>
          <a:srcRect/>
          <a:stretch>
            <a:fillRect/>
          </a:stretch>
        </a:blipFill>
        <a:ln>
          <a:noFill/>
        </a:ln>
        <a:effectLst>
          <a:outerShdw blurRad="38100" dist="25400" dir="5400000" rotWithShape="0">
            <a:srgbClr val="000000">
              <a:alpha val="55000"/>
            </a:srgbClr>
          </a:outerShdw>
        </a:effectLst>
        <a:scene3d>
          <a:camera prst="perspectiveRelaxedModerately" zoom="92000">
            <a:rot lat="20999999" lon="0" rev="0"/>
          </a:camera>
          <a:lightRig rig="balanced" dir="t">
            <a:rot lat="0" lon="0" rev="0"/>
          </a:lightRig>
        </a:scene3d>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29198E8-BFB4-4C2A-A7EC-5BE6977CC43F}">
      <dsp:nvSpPr>
        <dsp:cNvPr id="0" name=""/>
        <dsp:cNvSpPr/>
      </dsp:nvSpPr>
      <dsp:spPr>
        <a:xfrm>
          <a:off x="3074863" y="2802006"/>
          <a:ext cx="4320000" cy="720000"/>
        </a:xfrm>
        <a:prstGeom prst="rect">
          <a:avLst/>
        </a:prstGeom>
        <a:solidFill>
          <a:schemeClr val="lt1">
            <a:alpha val="0"/>
            <a:hueOff val="0"/>
            <a:satOff val="0"/>
            <a:lumOff val="0"/>
            <a:alphaOff val="0"/>
          </a:schemeClr>
        </a:solidFill>
        <a:ln>
          <a:noFill/>
        </a:ln>
        <a:effectLst/>
        <a:scene3d>
          <a:camera prst="perspectiveRelaxedModerately" zoom="92000">
            <a:rot lat="20999999" lon="0" rev="0"/>
          </a:camera>
          <a:lightRig rig="balanced" dir="t">
            <a:rot lat="0" lon="0" rev="0"/>
          </a:lightRig>
        </a:scene3d>
        <a:sp3d extrusionH="952500"/>
      </dsp:spPr>
      <dsp:style>
        <a:lnRef idx="0">
          <a:scrgbClr r="0" g="0" b="0"/>
        </a:lnRef>
        <a:fillRef idx="1">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089150">
            <a:lnSpc>
              <a:spcPct val="100000"/>
            </a:lnSpc>
            <a:spcBef>
              <a:spcPct val="0"/>
            </a:spcBef>
            <a:spcAft>
              <a:spcPct val="35000"/>
            </a:spcAft>
            <a:buNone/>
          </a:pPr>
          <a:r>
            <a:rPr lang="en-US" sz="4700" kern="1200" dirty="0"/>
            <a:t>Waterfall Method</a:t>
          </a:r>
        </a:p>
      </dsp:txBody>
      <dsp:txXfrm>
        <a:off x="3074863" y="2802006"/>
        <a:ext cx="4320000" cy="720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495469-7DD6-42E2-BF06-D11E9AAD6446}">
      <dsp:nvSpPr>
        <dsp:cNvPr id="0" name=""/>
        <dsp:cNvSpPr/>
      </dsp:nvSpPr>
      <dsp:spPr>
        <a:xfrm>
          <a:off x="4262863" y="387491"/>
          <a:ext cx="1944000" cy="1944000"/>
        </a:xfrm>
        <a:prstGeom prst="rect">
          <a:avLst/>
        </a:prstGeom>
        <a:blipFill>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extLst>
              <a:ext uri="{28A0092B-C50C-407E-A947-70E740481C1C}">
                <a14:useLocalDpi xmlns:a14="http://schemas.microsoft.com/office/drawing/2010/main" val="0"/>
              </a:ext>
            </a:extLst>
          </a:blip>
          <a:srcRect/>
          <a:stretch>
            <a:fillRect l="-25000" r="-25000"/>
          </a:stretch>
        </a:blipFill>
        <a:ln>
          <a:noFill/>
        </a:ln>
        <a:effectLst>
          <a:outerShdw blurRad="38100" dist="25400" dir="5400000" rotWithShape="0">
            <a:srgbClr val="000000">
              <a:alpha val="55000"/>
            </a:srgbClr>
          </a:outerShdw>
        </a:effectLst>
        <a:scene3d>
          <a:camera prst="perspectiveRelaxedModerately" zoom="92000">
            <a:rot lat="20999999" lon="0" rev="0"/>
          </a:camera>
          <a:lightRig rig="balanced" dir="t">
            <a:rot lat="0" lon="0" rev="0"/>
          </a:lightRig>
        </a:scene3d>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29198E8-BFB4-4C2A-A7EC-5BE6977CC43F}">
      <dsp:nvSpPr>
        <dsp:cNvPr id="0" name=""/>
        <dsp:cNvSpPr/>
      </dsp:nvSpPr>
      <dsp:spPr>
        <a:xfrm>
          <a:off x="3074863" y="2802006"/>
          <a:ext cx="4320000" cy="720000"/>
        </a:xfrm>
        <a:prstGeom prst="rect">
          <a:avLst/>
        </a:prstGeom>
        <a:solidFill>
          <a:schemeClr val="lt1">
            <a:alpha val="0"/>
            <a:hueOff val="0"/>
            <a:satOff val="0"/>
            <a:lumOff val="0"/>
            <a:alphaOff val="0"/>
          </a:schemeClr>
        </a:solidFill>
        <a:ln>
          <a:noFill/>
        </a:ln>
        <a:effectLst/>
        <a:scene3d>
          <a:camera prst="perspectiveRelaxedModerately" zoom="92000">
            <a:rot lat="20999999" lon="0" rev="0"/>
          </a:camera>
          <a:lightRig rig="balanced" dir="t">
            <a:rot lat="0" lon="0" rev="0"/>
          </a:lightRig>
        </a:scene3d>
        <a:sp3d extrusionH="952500"/>
      </dsp:spPr>
      <dsp:style>
        <a:lnRef idx="0">
          <a:scrgbClr r="0" g="0" b="0"/>
        </a:lnRef>
        <a:fillRef idx="1">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100000"/>
            </a:lnSpc>
            <a:spcBef>
              <a:spcPct val="0"/>
            </a:spcBef>
            <a:spcAft>
              <a:spcPct val="35000"/>
            </a:spcAft>
            <a:buNone/>
          </a:pPr>
          <a:r>
            <a:rPr lang="en-US" sz="2700" kern="1200" dirty="0"/>
            <a:t>Development Lifecycle Factors</a:t>
          </a:r>
        </a:p>
      </dsp:txBody>
      <dsp:txXfrm>
        <a:off x="3074863" y="2802006"/>
        <a:ext cx="432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6/20/2021</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jpeg>
</file>

<file path=ppt/media/image11.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6/20/2021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10</a:t>
            </a:fld>
            <a:endParaRPr lang="en-US" dirty="0"/>
          </a:p>
        </p:txBody>
      </p:sp>
    </p:spTree>
    <p:extLst>
      <p:ext uri="{BB962C8B-B14F-4D97-AF65-F5344CB8AC3E}">
        <p14:creationId xmlns:p14="http://schemas.microsoft.com/office/powerpoint/2010/main" val="10467141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agile team is made up of a small team including a Product Owner, Scrum Master, and the Development Team (made up of a tester and a developer, and possible other specialized individuals).</a:t>
            </a:r>
          </a:p>
        </p:txBody>
      </p:sp>
      <p:sp>
        <p:nvSpPr>
          <p:cNvPr id="4" name="Slide Number Placeholder 3"/>
          <p:cNvSpPr>
            <a:spLocks noGrp="1"/>
          </p:cNvSpPr>
          <p:nvPr>
            <p:ph type="sldNum" sz="quarter" idx="5"/>
          </p:nvPr>
        </p:nvSpPr>
        <p:spPr/>
        <p:txBody>
          <a:bodyPr/>
          <a:lstStyle/>
          <a:p>
            <a:fld id="{C6B3AB32-59DF-41F1-9618-EDFBF5049629}" type="slidenum">
              <a:rPr lang="en-US" smtClean="0"/>
              <a:t>2</a:t>
            </a:fld>
            <a:endParaRPr lang="en-US" dirty="0"/>
          </a:p>
        </p:txBody>
      </p:sp>
    </p:spTree>
    <p:extLst>
      <p:ext uri="{BB962C8B-B14F-4D97-AF65-F5344CB8AC3E}">
        <p14:creationId xmlns:p14="http://schemas.microsoft.com/office/powerpoint/2010/main" val="431927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a:t>
            </a:fld>
            <a:endParaRPr lang="en-US" dirty="0"/>
          </a:p>
        </p:txBody>
      </p:sp>
    </p:spTree>
    <p:extLst>
      <p:ext uri="{BB962C8B-B14F-4D97-AF65-F5344CB8AC3E}">
        <p14:creationId xmlns:p14="http://schemas.microsoft.com/office/powerpoint/2010/main" val="9358041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a:t>
            </a:fld>
            <a:endParaRPr lang="en-US" dirty="0"/>
          </a:p>
        </p:txBody>
      </p:sp>
    </p:spTree>
    <p:extLst>
      <p:ext uri="{BB962C8B-B14F-4D97-AF65-F5344CB8AC3E}">
        <p14:creationId xmlns:p14="http://schemas.microsoft.com/office/powerpoint/2010/main" val="12030934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5</a:t>
            </a:fld>
            <a:endParaRPr lang="en-US" dirty="0"/>
          </a:p>
        </p:txBody>
      </p:sp>
    </p:spTree>
    <p:extLst>
      <p:ext uri="{BB962C8B-B14F-4D97-AF65-F5344CB8AC3E}">
        <p14:creationId xmlns:p14="http://schemas.microsoft.com/office/powerpoint/2010/main" val="1312883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6</a:t>
            </a:fld>
            <a:endParaRPr lang="en-US" dirty="0"/>
          </a:p>
        </p:txBody>
      </p:sp>
    </p:spTree>
    <p:extLst>
      <p:ext uri="{BB962C8B-B14F-4D97-AF65-F5344CB8AC3E}">
        <p14:creationId xmlns:p14="http://schemas.microsoft.com/office/powerpoint/2010/main" val="3505115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7</a:t>
            </a:fld>
            <a:endParaRPr lang="en-US" dirty="0"/>
          </a:p>
        </p:txBody>
      </p:sp>
    </p:spTree>
    <p:extLst>
      <p:ext uri="{BB962C8B-B14F-4D97-AF65-F5344CB8AC3E}">
        <p14:creationId xmlns:p14="http://schemas.microsoft.com/office/powerpoint/2010/main" val="4154919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8</a:t>
            </a:fld>
            <a:endParaRPr lang="en-US" dirty="0"/>
          </a:p>
        </p:txBody>
      </p:sp>
    </p:spTree>
    <p:extLst>
      <p:ext uri="{BB962C8B-B14F-4D97-AF65-F5344CB8AC3E}">
        <p14:creationId xmlns:p14="http://schemas.microsoft.com/office/powerpoint/2010/main" val="37029733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9</a:t>
            </a:fld>
            <a:endParaRPr lang="en-US" dirty="0"/>
          </a:p>
        </p:txBody>
      </p:sp>
    </p:spTree>
    <p:extLst>
      <p:ext uri="{BB962C8B-B14F-4D97-AF65-F5344CB8AC3E}">
        <p14:creationId xmlns:p14="http://schemas.microsoft.com/office/powerpoint/2010/main" val="2434372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1165527"/>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6/20/2021</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6/20/2021</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581192" y="1813940"/>
            <a:ext cx="11290860" cy="214291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6/20/2021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6/20/2021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6/20/2021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6/20/2021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6/20/2021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6/20/2021</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6/20/2021</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8.jpeg"/><Relationship Id="rId7" Type="http://schemas.openxmlformats.org/officeDocument/2006/relationships/diagramColors" Target="../diagrams/colors5.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7.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8.jpeg"/><Relationship Id="rId7" Type="http://schemas.openxmlformats.org/officeDocument/2006/relationships/diagramColors" Target="../diagrams/colors6.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7C35B5F-59FB-4E4A-A4E6-85CC504D79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grayscl/>
            <a:extLst>
              <a:ext uri="{28A0092B-C50C-407E-A947-70E740481C1C}">
                <a14:useLocalDpi xmlns:a14="http://schemas.microsoft.com/office/drawing/2010/main"/>
              </a:ext>
            </a:extLst>
          </a:blip>
          <a:srcRect l="1311" t="9091" r="15456" b="-1"/>
          <a:stretch/>
        </p:blipFill>
        <p:spPr>
          <a:xfrm>
            <a:off x="20" y="0"/>
            <a:ext cx="12191980" cy="6857990"/>
          </a:xfrm>
          <a:prstGeom prst="rect">
            <a:avLst/>
          </a:prstGeom>
        </p:spPr>
      </p:pic>
      <p:grpSp>
        <p:nvGrpSpPr>
          <p:cNvPr id="29" name="Group 28">
            <a:extLst>
              <a:ext uri="{FF2B5EF4-FFF2-40B4-BE49-F238E27FC236}">
                <a16:creationId xmlns:a16="http://schemas.microsoft.com/office/drawing/2014/main" id="{266203B4-6411-4E9D-AAC1-D798EF7311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30" name="Rectangle 29">
              <a:extLst>
                <a:ext uri="{FF2B5EF4-FFF2-40B4-BE49-F238E27FC236}">
                  <a16:creationId xmlns:a16="http://schemas.microsoft.com/office/drawing/2014/main" id="{810D9114-A47D-47E3-9417-1858C7C688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4E6705EF-CBA4-4963-9FCA-08B2780142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4200" y="802433"/>
            <a:ext cx="3412067" cy="1474929"/>
          </a:xfrm>
        </p:spPr>
        <p:txBody>
          <a:bodyPr>
            <a:normAutofit/>
          </a:bodyPr>
          <a:lstStyle/>
          <a:p>
            <a:pPr algn="ctr"/>
            <a:r>
              <a:rPr lang="en-US" dirty="0">
                <a:solidFill>
                  <a:schemeClr val="bg1"/>
                </a:solidFill>
              </a:rPr>
              <a:t>Agile Presentation</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3101" y="2343232"/>
            <a:ext cx="3412067" cy="738820"/>
          </a:xfrm>
        </p:spPr>
        <p:txBody>
          <a:bodyPr>
            <a:noAutofit/>
          </a:bodyPr>
          <a:lstStyle/>
          <a:p>
            <a:pPr marL="0" marR="0" indent="457200" algn="ctr">
              <a:lnSpc>
                <a:spcPct val="200000"/>
              </a:lnSpc>
              <a:spcBef>
                <a:spcPts val="0"/>
              </a:spcBef>
              <a:spcAft>
                <a:spcPts val="800"/>
              </a:spcAft>
            </a:pPr>
            <a:r>
              <a:rPr lang="en-US" sz="1000" dirty="0">
                <a:effectLst/>
                <a:latin typeface="Times New Roman" panose="02020603050405020304" pitchFamily="18" charset="0"/>
                <a:ea typeface="Calibri" panose="020F0502020204030204" pitchFamily="34" charset="0"/>
                <a:cs typeface="Times New Roman" panose="02020603050405020304" pitchFamily="18" charset="0"/>
              </a:rPr>
              <a:t>Dominic Lagle</a:t>
            </a:r>
            <a:endParaRPr lang="en-US" sz="1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200000"/>
              </a:lnSpc>
              <a:spcBef>
                <a:spcPts val="0"/>
              </a:spcBef>
              <a:spcAft>
                <a:spcPts val="0"/>
              </a:spcAft>
            </a:pP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CS-250-T5417 Software Development Lifecycle 21EW5</a:t>
            </a:r>
          </a:p>
          <a:p>
            <a:pPr marL="0" marR="0" algn="ctr">
              <a:lnSpc>
                <a:spcPct val="200000"/>
              </a:lnSpc>
              <a:spcBef>
                <a:spcPts val="0"/>
              </a:spcBef>
              <a:spcAft>
                <a:spcPts val="0"/>
              </a:spcAft>
            </a:pP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ADJUNCT Professor ERIN TIRRELL</a:t>
            </a:r>
            <a:endParaRPr lang="en-US" sz="1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Digital Numbers">
            <a:extLst>
              <a:ext uri="{FF2B5EF4-FFF2-40B4-BE49-F238E27FC236}">
                <a16:creationId xmlns:a16="http://schemas.microsoft.com/office/drawing/2014/main" id="{A21EA617-6D48-425F-97A8-7FEC82C8F4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189" r="9642" b="1"/>
          <a:stretch/>
        </p:blipFill>
        <p:spPr>
          <a:xfrm>
            <a:off x="446534" y="723899"/>
            <a:ext cx="7498616" cy="5676901"/>
          </a:xfrm>
          <a:prstGeom prst="rect">
            <a:avLst/>
          </a:prstGeom>
        </p:spPr>
      </p:pic>
      <p:sp>
        <p:nvSpPr>
          <p:cNvPr id="12" name="Rectangle 1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F87E73C-2B1A-4602-BFBE-CFE1E55D9B38}"/>
              </a:ext>
            </a:extLst>
          </p:cNvPr>
          <p:cNvSpPr>
            <a:spLocks noGrp="1"/>
          </p:cNvSpPr>
          <p:nvPr>
            <p:ph type="ctrTitle"/>
          </p:nvPr>
        </p:nvSpPr>
        <p:spPr>
          <a:xfrm>
            <a:off x="8296275" y="1419226"/>
            <a:ext cx="3081576" cy="1746762"/>
          </a:xfrm>
        </p:spPr>
        <p:txBody>
          <a:bodyPr>
            <a:normAutofit/>
          </a:bodyPr>
          <a:lstStyle/>
          <a:p>
            <a:r>
              <a:rPr lang="en-US" dirty="0">
                <a:solidFill>
                  <a:srgbClr val="FFFFFF"/>
                </a:solidFill>
              </a:rPr>
              <a:t>Thank You</a:t>
            </a:r>
          </a:p>
        </p:txBody>
      </p:sp>
      <p:sp>
        <p:nvSpPr>
          <p:cNvPr id="3" name="Subtitle 2">
            <a:extLst>
              <a:ext uri="{FF2B5EF4-FFF2-40B4-BE49-F238E27FC236}">
                <a16:creationId xmlns:a16="http://schemas.microsoft.com/office/drawing/2014/main" id="{A9CB511D-EA45-4336-847C-1252667143B5}"/>
              </a:ext>
            </a:extLst>
          </p:cNvPr>
          <p:cNvSpPr>
            <a:spLocks noGrp="1"/>
          </p:cNvSpPr>
          <p:nvPr>
            <p:ph type="subTitle" idx="1"/>
          </p:nvPr>
        </p:nvSpPr>
        <p:spPr>
          <a:xfrm>
            <a:off x="8296275" y="3505095"/>
            <a:ext cx="3081576" cy="2629006"/>
          </a:xfrm>
        </p:spPr>
        <p:txBody>
          <a:bodyPr>
            <a:normAutofit/>
          </a:bodyPr>
          <a:lstStyle/>
          <a:p>
            <a:r>
              <a:rPr lang="en-US" dirty="0">
                <a:solidFill>
                  <a:schemeClr val="bg2"/>
                </a:solidFill>
              </a:rPr>
              <a:t>someone@example.com</a:t>
            </a:r>
          </a:p>
          <a:p>
            <a:endParaRPr lang="en-US" dirty="0">
              <a:solidFill>
                <a:schemeClr val="bg2"/>
              </a:solidFill>
            </a:endParaRPr>
          </a:p>
          <a:p>
            <a:endParaRPr lang="en-US" dirty="0">
              <a:solidFill>
                <a:schemeClr val="bg2"/>
              </a:solidFill>
            </a:endParaRPr>
          </a:p>
        </p:txBody>
      </p:sp>
      <p:grpSp>
        <p:nvGrpSpPr>
          <p:cNvPr id="14" name="Group 1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5013474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6FA29-D1D5-416A-B9A8-3FF26CB2B6F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0FDE24E-322A-42A8-B96B-2332D2C3D1A7}"/>
              </a:ext>
            </a:extLst>
          </p:cNvPr>
          <p:cNvSpPr>
            <a:spLocks noGrp="1"/>
          </p:cNvSpPr>
          <p:nvPr>
            <p:ph idx="1"/>
          </p:nvPr>
        </p:nvSpPr>
        <p:spPr/>
        <p:txBody>
          <a:bodyPr/>
          <a:lstStyle/>
          <a:p>
            <a:r>
              <a:rPr lang="en-US" dirty="0">
                <a:effectLst/>
              </a:rPr>
              <a:t>Cobb, C. G. (2015). In </a:t>
            </a:r>
            <a:r>
              <a:rPr lang="en-US" i="1" dirty="0">
                <a:effectLst/>
              </a:rPr>
              <a:t>The project manager's guide to mastering agile: principles and practices for an adaptive approach</a:t>
            </a:r>
            <a:r>
              <a:rPr lang="en-US" dirty="0">
                <a:effectLst/>
              </a:rPr>
              <a:t> (p. 4 - 6, 35 - 39). essay, Wiley. </a:t>
            </a:r>
          </a:p>
          <a:p>
            <a:endParaRPr lang="en-US" dirty="0"/>
          </a:p>
        </p:txBody>
      </p:sp>
    </p:spTree>
    <p:extLst>
      <p:ext uri="{BB962C8B-B14F-4D97-AF65-F5344CB8AC3E}">
        <p14:creationId xmlns:p14="http://schemas.microsoft.com/office/powerpoint/2010/main" val="3169897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FDA9692-ECDC-4B59-86B2-8C90FDE1A0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12C05506-42A1-49C0-9D87-081CCD9023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a:xfrm>
            <a:off x="581192" y="5264487"/>
            <a:ext cx="11029616" cy="718870"/>
          </a:xfrm>
        </p:spPr>
        <p:txBody>
          <a:bodyPr>
            <a:normAutofit/>
          </a:bodyPr>
          <a:lstStyle/>
          <a:p>
            <a:r>
              <a:rPr lang="en-US" dirty="0">
                <a:solidFill>
                  <a:srgbClr val="FFFEFF"/>
                </a:solidFill>
              </a:rPr>
              <a:t>Agile Team</a:t>
            </a:r>
          </a:p>
        </p:txBody>
      </p:sp>
      <p:graphicFrame>
        <p:nvGraphicFramePr>
          <p:cNvPr id="4" name="Content Placeholder 3" descr="icon SmartArt graphic">
            <a:extLst>
              <a:ext uri="{FF2B5EF4-FFF2-40B4-BE49-F238E27FC236}">
                <a16:creationId xmlns:a16="http://schemas.microsoft.com/office/drawing/2014/main" id="{81E592E1-99DF-4294-A2E9-EF46299BD3F4}"/>
              </a:ext>
            </a:extLst>
          </p:cNvPr>
          <p:cNvGraphicFramePr>
            <a:graphicFrameLocks noGrp="1"/>
          </p:cNvGraphicFramePr>
          <p:nvPr>
            <p:ph idx="1"/>
            <p:extLst>
              <p:ext uri="{D42A27DB-BD31-4B8C-83A1-F6EECF244321}">
                <p14:modId xmlns:p14="http://schemas.microsoft.com/office/powerpoint/2010/main" val="3264764605"/>
              </p:ext>
            </p:extLst>
          </p:nvPr>
        </p:nvGraphicFramePr>
        <p:xfrm>
          <a:off x="642938" y="858445"/>
          <a:ext cx="10906125" cy="39612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3342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FDA9692-ECDC-4B59-86B2-8C90FDE1A0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12C05506-42A1-49C0-9D87-081CCD9023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a:xfrm>
            <a:off x="578439" y="5319054"/>
            <a:ext cx="11029616" cy="587223"/>
          </a:xfrm>
        </p:spPr>
        <p:txBody>
          <a:bodyPr>
            <a:normAutofit fontScale="90000"/>
          </a:bodyPr>
          <a:lstStyle/>
          <a:p>
            <a:r>
              <a:rPr lang="en-US" sz="1200" cap="none" dirty="0">
                <a:solidFill>
                  <a:srgbClr val="FFFEFF"/>
                </a:solidFill>
                <a:latin typeface="+mn-lt"/>
                <a:cs typeface="Arial" panose="020B0604020202020204" pitchFamily="34" charset="0"/>
              </a:rPr>
              <a:t>This role is responsible for maximizing the value of the product and the work of the development team. The product owner is the sole person responsible for the Product Backlog</a:t>
            </a:r>
            <a:r>
              <a:rPr lang="en-US" sz="1200" dirty="0"/>
              <a:t>(Cobb, 2015 p. 35)</a:t>
            </a:r>
            <a:r>
              <a:rPr lang="en-US" sz="1200" cap="none" dirty="0">
                <a:solidFill>
                  <a:srgbClr val="FFFEFF"/>
                </a:solidFill>
                <a:latin typeface="+mn-lt"/>
                <a:cs typeface="Arial" panose="020B0604020202020204" pitchFamily="34" charset="0"/>
              </a:rPr>
              <a:t>. The Product Owner is the voice of the client and stakeholders of the project. This individual communicates between the team and those who own the product. This communication is important as the Development Team cannot function without understanding what is required by the clients. </a:t>
            </a:r>
          </a:p>
        </p:txBody>
      </p:sp>
      <p:graphicFrame>
        <p:nvGraphicFramePr>
          <p:cNvPr id="4" name="Content Placeholder 3" descr="icon SmartArt graphic">
            <a:extLst>
              <a:ext uri="{FF2B5EF4-FFF2-40B4-BE49-F238E27FC236}">
                <a16:creationId xmlns:a16="http://schemas.microsoft.com/office/drawing/2014/main" id="{81E592E1-99DF-4294-A2E9-EF46299BD3F4}"/>
              </a:ext>
            </a:extLst>
          </p:cNvPr>
          <p:cNvGraphicFramePr>
            <a:graphicFrameLocks noGrp="1"/>
          </p:cNvGraphicFramePr>
          <p:nvPr>
            <p:ph idx="1"/>
            <p:extLst>
              <p:ext uri="{D42A27DB-BD31-4B8C-83A1-F6EECF244321}">
                <p14:modId xmlns:p14="http://schemas.microsoft.com/office/powerpoint/2010/main" val="769743866"/>
              </p:ext>
            </p:extLst>
          </p:nvPr>
        </p:nvGraphicFramePr>
        <p:xfrm>
          <a:off x="1237728" y="858445"/>
          <a:ext cx="9716545" cy="347937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37331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FDA9692-ECDC-4B59-86B2-8C90FDE1A0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12C05506-42A1-49C0-9D87-081CCD9023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a:xfrm>
            <a:off x="581192" y="5264487"/>
            <a:ext cx="11029616" cy="735068"/>
          </a:xfrm>
        </p:spPr>
        <p:txBody>
          <a:bodyPr>
            <a:normAutofit fontScale="90000"/>
          </a:bodyPr>
          <a:lstStyle/>
          <a:p>
            <a:r>
              <a:rPr lang="en-US" sz="1200" cap="none" dirty="0">
                <a:solidFill>
                  <a:srgbClr val="FFFEFF"/>
                </a:solidFill>
                <a:latin typeface="+mn-lt"/>
                <a:cs typeface="Arial" panose="020B0604020202020204" pitchFamily="34" charset="0"/>
              </a:rPr>
              <a:t>A Scrum Master is the person on the team who is responsible for ensuring Scrum is understood and enacted</a:t>
            </a:r>
            <a:r>
              <a:rPr lang="en-US" sz="1200" dirty="0"/>
              <a:t>(Cobb, 2015 p. 36)</a:t>
            </a:r>
            <a:r>
              <a:rPr lang="en-US" sz="1200" cap="none" dirty="0">
                <a:solidFill>
                  <a:srgbClr val="FFFEFF"/>
                </a:solidFill>
                <a:latin typeface="+mn-lt"/>
                <a:cs typeface="Arial" panose="020B0604020202020204" pitchFamily="34" charset="0"/>
              </a:rPr>
              <a:t>. Scrum refers to the framework in which the team encompasses an agile mindset and working mannerisms. This includes encompassing practices such as Sprints, Daily Standups, Sprint Retrospectives and Reviews. The Scrum Master is the individual on the team that understands the way the team is supposed to function in terms of productivity. The Scrum Master is not the person in charge, more so the person that keeps everyone on track within the Scrum environment. </a:t>
            </a:r>
          </a:p>
        </p:txBody>
      </p:sp>
      <p:graphicFrame>
        <p:nvGraphicFramePr>
          <p:cNvPr id="4" name="Content Placeholder 3" descr="icon SmartArt graphic">
            <a:extLst>
              <a:ext uri="{FF2B5EF4-FFF2-40B4-BE49-F238E27FC236}">
                <a16:creationId xmlns:a16="http://schemas.microsoft.com/office/drawing/2014/main" id="{81E592E1-99DF-4294-A2E9-EF46299BD3F4}"/>
              </a:ext>
            </a:extLst>
          </p:cNvPr>
          <p:cNvGraphicFramePr>
            <a:graphicFrameLocks noGrp="1"/>
          </p:cNvGraphicFramePr>
          <p:nvPr>
            <p:ph idx="1"/>
            <p:extLst>
              <p:ext uri="{D42A27DB-BD31-4B8C-83A1-F6EECF244321}">
                <p14:modId xmlns:p14="http://schemas.microsoft.com/office/powerpoint/2010/main" val="1442755466"/>
              </p:ext>
            </p:extLst>
          </p:nvPr>
        </p:nvGraphicFramePr>
        <p:xfrm>
          <a:off x="1237728" y="858445"/>
          <a:ext cx="9716545" cy="347937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99623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FDA9692-ECDC-4B59-86B2-8C90FDE1A0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12C05506-42A1-49C0-9D87-081CCD9023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a:xfrm>
            <a:off x="578439" y="5234473"/>
            <a:ext cx="11029616" cy="578498"/>
          </a:xfrm>
        </p:spPr>
        <p:txBody>
          <a:bodyPr>
            <a:normAutofit fontScale="90000"/>
          </a:bodyPr>
          <a:lstStyle/>
          <a:p>
            <a:r>
              <a:rPr lang="en-US" sz="1200" cap="none" dirty="0">
                <a:solidFill>
                  <a:srgbClr val="FFFEFF"/>
                </a:solidFill>
                <a:latin typeface="+mn-lt"/>
                <a:cs typeface="Arial" panose="020B0604020202020204" pitchFamily="34" charset="0"/>
              </a:rPr>
              <a:t>The development team are the members of the team that consist of personnel who develop the product. These individuals can be specialized in manners of being a programmer, tester, or even roles such as data analyst</a:t>
            </a:r>
            <a:r>
              <a:rPr lang="en-US" sz="1000" dirty="0"/>
              <a:t>(Cobb, 2015 p. 38)</a:t>
            </a:r>
            <a:r>
              <a:rPr lang="en-US" sz="1200" cap="none" dirty="0">
                <a:solidFill>
                  <a:srgbClr val="FFFEFF"/>
                </a:solidFill>
                <a:latin typeface="+mn-lt"/>
                <a:cs typeface="Arial" panose="020B0604020202020204" pitchFamily="34" charset="0"/>
              </a:rPr>
              <a:t>. The development team is the backbone of the project. Each member is equal on the team, while maintaining each role respectively. In general, a team is usually small in comparison to other methods of work. </a:t>
            </a:r>
          </a:p>
        </p:txBody>
      </p:sp>
      <p:graphicFrame>
        <p:nvGraphicFramePr>
          <p:cNvPr id="4" name="Content Placeholder 3" descr="icon SmartArt graphic">
            <a:extLst>
              <a:ext uri="{FF2B5EF4-FFF2-40B4-BE49-F238E27FC236}">
                <a16:creationId xmlns:a16="http://schemas.microsoft.com/office/drawing/2014/main" id="{81E592E1-99DF-4294-A2E9-EF46299BD3F4}"/>
              </a:ext>
            </a:extLst>
          </p:cNvPr>
          <p:cNvGraphicFramePr>
            <a:graphicFrameLocks noGrp="1"/>
          </p:cNvGraphicFramePr>
          <p:nvPr>
            <p:ph idx="1"/>
            <p:extLst>
              <p:ext uri="{D42A27DB-BD31-4B8C-83A1-F6EECF244321}">
                <p14:modId xmlns:p14="http://schemas.microsoft.com/office/powerpoint/2010/main" val="3636293299"/>
              </p:ext>
            </p:extLst>
          </p:nvPr>
        </p:nvGraphicFramePr>
        <p:xfrm>
          <a:off x="1237728" y="858445"/>
          <a:ext cx="9716545" cy="347937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431455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AE9D071-98CF-435C-BD2B-976514544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Content Placeholder 4" descr="Digital Numbers">
            <a:extLst>
              <a:ext uri="{FF2B5EF4-FFF2-40B4-BE49-F238E27FC236}">
                <a16:creationId xmlns:a16="http://schemas.microsoft.com/office/drawing/2014/main" id="{EA70616B-E344-4856-8DF9-707C2623661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0681" r="9091" b="12711"/>
          <a:stretch/>
        </p:blipFill>
        <p:spPr>
          <a:xfrm>
            <a:off x="20" y="10"/>
            <a:ext cx="12191980" cy="6857990"/>
          </a:xfrm>
          <a:prstGeom prst="rect">
            <a:avLst/>
          </a:prstGeom>
        </p:spPr>
      </p:pic>
      <p:grpSp>
        <p:nvGrpSpPr>
          <p:cNvPr id="15" name="Group 14">
            <a:extLst>
              <a:ext uri="{FF2B5EF4-FFF2-40B4-BE49-F238E27FC236}">
                <a16:creationId xmlns:a16="http://schemas.microsoft.com/office/drawing/2014/main" id="{D619FC33-16ED-4246-9596-BEFEB55E4C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7" y="457200"/>
            <a:ext cx="7507083" cy="5935132"/>
            <a:chOff x="438067" y="457200"/>
            <a:chExt cx="7507083" cy="5935132"/>
          </a:xfrm>
        </p:grpSpPr>
        <p:sp>
          <p:nvSpPr>
            <p:cNvPr id="16" name="Rectangle 15">
              <a:extLst>
                <a:ext uri="{FF2B5EF4-FFF2-40B4-BE49-F238E27FC236}">
                  <a16:creationId xmlns:a16="http://schemas.microsoft.com/office/drawing/2014/main" id="{2EEA80E1-F99F-4009-837F-2F72F8A5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0230AF9A-4641-4BD8-9F95-9607CD30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8703D4EC-9389-41B6-B88B-B6FDC8CD3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7F2616EE-270D-4F4C-BA1F-2708D387B800}"/>
              </a:ext>
            </a:extLst>
          </p:cNvPr>
          <p:cNvSpPr>
            <a:spLocks noGrp="1"/>
          </p:cNvSpPr>
          <p:nvPr>
            <p:ph type="title"/>
          </p:nvPr>
        </p:nvSpPr>
        <p:spPr>
          <a:xfrm>
            <a:off x="584200" y="1006956"/>
            <a:ext cx="7213600" cy="1121871"/>
          </a:xfrm>
        </p:spPr>
        <p:txBody>
          <a:bodyPr anchor="ctr">
            <a:normAutofit/>
          </a:bodyPr>
          <a:lstStyle/>
          <a:p>
            <a:pPr algn="ctr"/>
            <a:r>
              <a:rPr lang="en-US" dirty="0"/>
              <a:t>Software Development Life cycle (SDLC)</a:t>
            </a:r>
          </a:p>
        </p:txBody>
      </p:sp>
      <p:graphicFrame>
        <p:nvGraphicFramePr>
          <p:cNvPr id="6" name="Content Placeholder 5" descr="SmartArt">
            <a:extLst>
              <a:ext uri="{FF2B5EF4-FFF2-40B4-BE49-F238E27FC236}">
                <a16:creationId xmlns:a16="http://schemas.microsoft.com/office/drawing/2014/main" id="{BF629521-FFD2-45DA-9D1D-A5F09BD5A2D9}"/>
              </a:ext>
            </a:extLst>
          </p:cNvPr>
          <p:cNvGraphicFramePr>
            <a:graphicFrameLocks noGrp="1"/>
          </p:cNvGraphicFramePr>
          <p:nvPr>
            <p:ph idx="1"/>
            <p:extLst>
              <p:ext uri="{D42A27DB-BD31-4B8C-83A1-F6EECF244321}">
                <p14:modId xmlns:p14="http://schemas.microsoft.com/office/powerpoint/2010/main" val="2541617111"/>
              </p:ext>
            </p:extLst>
          </p:nvPr>
        </p:nvGraphicFramePr>
        <p:xfrm>
          <a:off x="719571" y="2198254"/>
          <a:ext cx="6854248" cy="35639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 name="Title 1">
            <a:extLst>
              <a:ext uri="{FF2B5EF4-FFF2-40B4-BE49-F238E27FC236}">
                <a16:creationId xmlns:a16="http://schemas.microsoft.com/office/drawing/2014/main" id="{24A2DDEF-E9F9-45C9-B80E-E30013AC8E22}"/>
              </a:ext>
            </a:extLst>
          </p:cNvPr>
          <p:cNvSpPr txBox="1">
            <a:spLocks/>
          </p:cNvSpPr>
          <p:nvPr/>
        </p:nvSpPr>
        <p:spPr>
          <a:xfrm>
            <a:off x="8084857" y="618066"/>
            <a:ext cx="3669076" cy="5774265"/>
          </a:xfrm>
          <a:prstGeom prst="rect">
            <a:avLst/>
          </a:prstGeom>
          <a:solidFill>
            <a:schemeClr val="accent2"/>
          </a:solidFill>
        </p:spPr>
        <p:txBody>
          <a:bodyPr vert="horz" lIns="91440" tIns="45720" rIns="91440" bIns="45720" rtlCol="0" anchor="t" anchorCtr="0">
            <a:noAutofit/>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400" cap="none" dirty="0">
                <a:solidFill>
                  <a:srgbClr val="FFFEFF"/>
                </a:solidFill>
                <a:latin typeface="+mn-lt"/>
                <a:cs typeface="Arial" panose="020B0604020202020204" pitchFamily="34" charset="0"/>
              </a:rPr>
              <a:t>The software development lifecycle is framework that can be used to determine how a product is going to be created. One such framework used in Agile is Scrum. </a:t>
            </a:r>
            <a:r>
              <a:rPr lang="en-US" sz="1400" dirty="0"/>
              <a:t>(Cobb, 2015 p. 39)</a:t>
            </a:r>
          </a:p>
          <a:p>
            <a:endParaRPr lang="en-US" sz="1400" cap="none" dirty="0">
              <a:solidFill>
                <a:srgbClr val="FFFEFF"/>
              </a:solidFill>
              <a:latin typeface="+mn-lt"/>
              <a:cs typeface="Arial" panose="020B0604020202020204" pitchFamily="34" charset="0"/>
            </a:endParaRPr>
          </a:p>
          <a:p>
            <a:endParaRPr lang="en-US" sz="1400" cap="none" dirty="0">
              <a:solidFill>
                <a:srgbClr val="FFFEFF"/>
              </a:solidFill>
              <a:latin typeface="+mn-lt"/>
              <a:cs typeface="Arial" panose="020B0604020202020204" pitchFamily="34" charset="0"/>
            </a:endParaRPr>
          </a:p>
          <a:p>
            <a:r>
              <a:rPr lang="en-US" sz="1400" cap="none" dirty="0">
                <a:solidFill>
                  <a:srgbClr val="FFFEFF"/>
                </a:solidFill>
                <a:latin typeface="+mn-lt"/>
                <a:cs typeface="Arial" panose="020B0604020202020204" pitchFamily="34" charset="0"/>
              </a:rPr>
              <a:t>The project starts with a meeting with the client and Product Owner. This is where the client will give the information that is required (initially) to the Product Owner.</a:t>
            </a:r>
          </a:p>
          <a:p>
            <a:endParaRPr lang="en-US" sz="1400" cap="none" dirty="0">
              <a:solidFill>
                <a:srgbClr val="FFFEFF"/>
              </a:solidFill>
              <a:latin typeface="+mn-lt"/>
              <a:cs typeface="Arial" panose="020B0604020202020204" pitchFamily="34" charset="0"/>
            </a:endParaRPr>
          </a:p>
          <a:p>
            <a:r>
              <a:rPr lang="en-US" sz="1400" cap="none" dirty="0">
                <a:solidFill>
                  <a:srgbClr val="FFFEFF"/>
                </a:solidFill>
                <a:latin typeface="+mn-lt"/>
                <a:cs typeface="Arial" panose="020B0604020202020204" pitchFamily="34" charset="0"/>
              </a:rPr>
              <a:t>After the Product Owner gets the information, this person will create a Product Backlog, highlighting the requirements to the Development Team.</a:t>
            </a:r>
          </a:p>
          <a:p>
            <a:endParaRPr lang="en-US" sz="1400" cap="none" dirty="0">
              <a:solidFill>
                <a:srgbClr val="FFFEFF"/>
              </a:solidFill>
              <a:latin typeface="+mn-lt"/>
              <a:cs typeface="Arial" panose="020B0604020202020204" pitchFamily="34" charset="0"/>
            </a:endParaRPr>
          </a:p>
          <a:p>
            <a:r>
              <a:rPr lang="en-US" sz="1400" cap="none" dirty="0">
                <a:solidFill>
                  <a:srgbClr val="FFFEFF"/>
                </a:solidFill>
                <a:latin typeface="+mn-lt"/>
                <a:cs typeface="Arial" panose="020B0604020202020204" pitchFamily="34" charset="0"/>
              </a:rPr>
              <a:t>The Development Team and Scrum Master can now get together and start the Sprint planning. This is where the team determines how long each sprint is going to take and how much work needs to work needs to begin each sprint. </a:t>
            </a:r>
          </a:p>
        </p:txBody>
      </p:sp>
    </p:spTree>
    <p:extLst>
      <p:ext uri="{BB962C8B-B14F-4D97-AF65-F5344CB8AC3E}">
        <p14:creationId xmlns:p14="http://schemas.microsoft.com/office/powerpoint/2010/main" val="4209322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AE9D071-98CF-435C-BD2B-976514544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Content Placeholder 4" descr="Digital Numbers">
            <a:extLst>
              <a:ext uri="{FF2B5EF4-FFF2-40B4-BE49-F238E27FC236}">
                <a16:creationId xmlns:a16="http://schemas.microsoft.com/office/drawing/2014/main" id="{EA70616B-E344-4856-8DF9-707C2623661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0681" r="9091" b="12711"/>
          <a:stretch/>
        </p:blipFill>
        <p:spPr>
          <a:xfrm>
            <a:off x="20" y="10"/>
            <a:ext cx="12191980" cy="6857990"/>
          </a:xfrm>
          <a:prstGeom prst="rect">
            <a:avLst/>
          </a:prstGeom>
        </p:spPr>
      </p:pic>
      <p:grpSp>
        <p:nvGrpSpPr>
          <p:cNvPr id="15" name="Group 14">
            <a:extLst>
              <a:ext uri="{FF2B5EF4-FFF2-40B4-BE49-F238E27FC236}">
                <a16:creationId xmlns:a16="http://schemas.microsoft.com/office/drawing/2014/main" id="{D619FC33-16ED-4246-9596-BEFEB55E4C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7" y="457200"/>
            <a:ext cx="7507083" cy="5935132"/>
            <a:chOff x="438067" y="457200"/>
            <a:chExt cx="7507083" cy="5935132"/>
          </a:xfrm>
        </p:grpSpPr>
        <p:sp>
          <p:nvSpPr>
            <p:cNvPr id="16" name="Rectangle 15">
              <a:extLst>
                <a:ext uri="{FF2B5EF4-FFF2-40B4-BE49-F238E27FC236}">
                  <a16:creationId xmlns:a16="http://schemas.microsoft.com/office/drawing/2014/main" id="{2EEA80E1-F99F-4009-837F-2F72F8A5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0230AF9A-4641-4BD8-9F95-9607CD30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8703D4EC-9389-41B6-B88B-B6FDC8CD3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7F2616EE-270D-4F4C-BA1F-2708D387B800}"/>
              </a:ext>
            </a:extLst>
          </p:cNvPr>
          <p:cNvSpPr>
            <a:spLocks noGrp="1"/>
          </p:cNvSpPr>
          <p:nvPr>
            <p:ph type="title"/>
          </p:nvPr>
        </p:nvSpPr>
        <p:spPr>
          <a:xfrm>
            <a:off x="584200" y="1006956"/>
            <a:ext cx="7213600" cy="1121871"/>
          </a:xfrm>
        </p:spPr>
        <p:txBody>
          <a:bodyPr anchor="ctr">
            <a:normAutofit/>
          </a:bodyPr>
          <a:lstStyle/>
          <a:p>
            <a:pPr algn="ctr"/>
            <a:r>
              <a:rPr lang="en-US" dirty="0"/>
              <a:t>Software Development Life cycle (SDLC)</a:t>
            </a:r>
          </a:p>
        </p:txBody>
      </p:sp>
      <p:graphicFrame>
        <p:nvGraphicFramePr>
          <p:cNvPr id="6" name="Content Placeholder 5" descr="SmartArt">
            <a:extLst>
              <a:ext uri="{FF2B5EF4-FFF2-40B4-BE49-F238E27FC236}">
                <a16:creationId xmlns:a16="http://schemas.microsoft.com/office/drawing/2014/main" id="{BF629521-FFD2-45DA-9D1D-A5F09BD5A2D9}"/>
              </a:ext>
            </a:extLst>
          </p:cNvPr>
          <p:cNvGraphicFramePr>
            <a:graphicFrameLocks noGrp="1"/>
          </p:cNvGraphicFramePr>
          <p:nvPr>
            <p:ph idx="1"/>
            <p:extLst>
              <p:ext uri="{D42A27DB-BD31-4B8C-83A1-F6EECF244321}">
                <p14:modId xmlns:p14="http://schemas.microsoft.com/office/powerpoint/2010/main" val="778268960"/>
              </p:ext>
            </p:extLst>
          </p:nvPr>
        </p:nvGraphicFramePr>
        <p:xfrm>
          <a:off x="719571" y="2198254"/>
          <a:ext cx="6854248" cy="35639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 name="Title 1">
            <a:extLst>
              <a:ext uri="{FF2B5EF4-FFF2-40B4-BE49-F238E27FC236}">
                <a16:creationId xmlns:a16="http://schemas.microsoft.com/office/drawing/2014/main" id="{70991C8E-66B6-43A9-8D6A-EA15500EA3BA}"/>
              </a:ext>
            </a:extLst>
          </p:cNvPr>
          <p:cNvSpPr txBox="1">
            <a:spLocks/>
          </p:cNvSpPr>
          <p:nvPr/>
        </p:nvSpPr>
        <p:spPr>
          <a:xfrm>
            <a:off x="8084857" y="618066"/>
            <a:ext cx="3669076" cy="5774265"/>
          </a:xfrm>
          <a:prstGeom prst="rect">
            <a:avLst/>
          </a:prstGeom>
          <a:solidFill>
            <a:schemeClr val="accent2"/>
          </a:solidFill>
        </p:spPr>
        <p:txBody>
          <a:bodyPr vert="horz" lIns="91440" tIns="45720" rIns="91440" bIns="45720" rtlCol="0" anchor="t" anchorCtr="0">
            <a:noAutofit/>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400" cap="none" dirty="0">
                <a:solidFill>
                  <a:srgbClr val="FFFEFF"/>
                </a:solidFill>
                <a:latin typeface="+mn-lt"/>
                <a:cs typeface="Arial" panose="020B0604020202020204" pitchFamily="34" charset="0"/>
              </a:rPr>
              <a:t>The software development lifecycle is framework that can be used to determine how a product is going to be created. One such framework used in Agile is Scrum. </a:t>
            </a:r>
            <a:r>
              <a:rPr lang="en-US" sz="1400" dirty="0"/>
              <a:t>(Cobb, 2015 p. 39)</a:t>
            </a:r>
          </a:p>
          <a:p>
            <a:endParaRPr lang="en-US" sz="1400" cap="none" dirty="0">
              <a:solidFill>
                <a:srgbClr val="FFFEFF"/>
              </a:solidFill>
              <a:latin typeface="+mn-lt"/>
              <a:cs typeface="Arial" panose="020B0604020202020204" pitchFamily="34" charset="0"/>
            </a:endParaRPr>
          </a:p>
          <a:p>
            <a:endParaRPr lang="en-US" sz="1400" cap="none" dirty="0">
              <a:solidFill>
                <a:srgbClr val="FFFEFF"/>
              </a:solidFill>
              <a:latin typeface="+mn-lt"/>
              <a:cs typeface="Arial" panose="020B0604020202020204" pitchFamily="34" charset="0"/>
            </a:endParaRPr>
          </a:p>
          <a:p>
            <a:endParaRPr lang="en-US" sz="1400" cap="none" dirty="0">
              <a:solidFill>
                <a:srgbClr val="FFFEFF"/>
              </a:solidFill>
              <a:latin typeface="+mn-lt"/>
              <a:cs typeface="Arial" panose="020B0604020202020204" pitchFamily="34" charset="0"/>
            </a:endParaRPr>
          </a:p>
          <a:p>
            <a:r>
              <a:rPr lang="en-US" sz="1400" cap="none" dirty="0">
                <a:solidFill>
                  <a:srgbClr val="FFFEFF"/>
                </a:solidFill>
                <a:latin typeface="+mn-lt"/>
                <a:cs typeface="Arial" panose="020B0604020202020204" pitchFamily="34" charset="0"/>
              </a:rPr>
              <a:t>Once the Sprint Planning is finished, the team can divide the work to each of the members allowing each member to communicate what they believe they can accomplish. </a:t>
            </a:r>
          </a:p>
          <a:p>
            <a:endParaRPr lang="en-US" sz="1400" cap="none" dirty="0">
              <a:solidFill>
                <a:srgbClr val="FFFEFF"/>
              </a:solidFill>
              <a:latin typeface="+mn-lt"/>
              <a:cs typeface="Arial" panose="020B0604020202020204" pitchFamily="34" charset="0"/>
            </a:endParaRPr>
          </a:p>
          <a:p>
            <a:r>
              <a:rPr lang="en-US" sz="1400" cap="none" dirty="0">
                <a:solidFill>
                  <a:srgbClr val="FFFEFF"/>
                </a:solidFill>
                <a:latin typeface="+mn-lt"/>
                <a:cs typeface="Arial" panose="020B0604020202020204" pitchFamily="34" charset="0"/>
              </a:rPr>
              <a:t>The sprints officially start, which take place between 1 to 4 weeks long. Each Sprint has a set amount of work. Each morning there is a daily standup of the Sprint where team members can identify what they are working on and what they are doing next. At the end of each sprint comes a Sprint Review and Retrospective. </a:t>
            </a:r>
          </a:p>
          <a:p>
            <a:endParaRPr lang="en-US" sz="1400" cap="none" dirty="0">
              <a:solidFill>
                <a:srgbClr val="FFFEFF"/>
              </a:solidFill>
              <a:latin typeface="+mn-lt"/>
              <a:cs typeface="Arial" panose="020B0604020202020204" pitchFamily="34" charset="0"/>
            </a:endParaRPr>
          </a:p>
          <a:p>
            <a:r>
              <a:rPr lang="en-US" sz="1400" cap="none" dirty="0">
                <a:solidFill>
                  <a:srgbClr val="FFFEFF"/>
                </a:solidFill>
                <a:latin typeface="+mn-lt"/>
                <a:cs typeface="Arial" panose="020B0604020202020204" pitchFamily="34" charset="0"/>
              </a:rPr>
              <a:t>After all Sprints are done the product is finished and the team comes together to get a project review and retrospective. </a:t>
            </a:r>
          </a:p>
        </p:txBody>
      </p:sp>
    </p:spTree>
    <p:extLst>
      <p:ext uri="{BB962C8B-B14F-4D97-AF65-F5344CB8AC3E}">
        <p14:creationId xmlns:p14="http://schemas.microsoft.com/office/powerpoint/2010/main" val="39426844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FDA9692-ECDC-4B59-86B2-8C90FDE1A0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12C05506-42A1-49C0-9D87-081CCD9023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a:xfrm>
            <a:off x="447817" y="5141974"/>
            <a:ext cx="11029616" cy="1083160"/>
          </a:xfrm>
        </p:spPr>
        <p:txBody>
          <a:bodyPr anchor="t" anchorCtr="0">
            <a:normAutofit fontScale="90000"/>
          </a:bodyPr>
          <a:lstStyle/>
          <a:p>
            <a:r>
              <a:rPr lang="en-US" sz="1200" cap="none" dirty="0">
                <a:latin typeface="+mn-lt"/>
                <a:cs typeface="Arial" panose="020B0604020202020204" pitchFamily="34" charset="0"/>
              </a:rPr>
              <a:t>Before Agile became widely common, the standard way companies would operate was through the waterfall method. This method was a linear manner of product creation. Production was split into phases and once a phase of development was complete the next phase would begin </a:t>
            </a:r>
            <a:r>
              <a:rPr lang="en-US" sz="1200" dirty="0">
                <a:latin typeface="+mn-lt"/>
              </a:rPr>
              <a:t>(Cobb, 2015 p. 4 - 6)</a:t>
            </a:r>
            <a:r>
              <a:rPr lang="en-US" sz="1200" cap="none" dirty="0">
                <a:latin typeface="+mn-lt"/>
                <a:cs typeface="Arial" panose="020B0604020202020204" pitchFamily="34" charset="0"/>
              </a:rPr>
              <a:t>. Waterfall methods are driven by plans. This allows each phase to know what is supposed to happen in that phase. In contrast to the Agile development methods, waterfall project can get derailed and timelines can get pushed back easily. This is a slower moving process in which testing is done, generally, towards the end of the production cycle. This means that if a problem is found, the developers needs to go back to that part of the process and development needs to start over from there. This slow-moving production makes things more difficult for applications and projects to finish quickly. </a:t>
            </a:r>
          </a:p>
        </p:txBody>
      </p:sp>
      <p:graphicFrame>
        <p:nvGraphicFramePr>
          <p:cNvPr id="4" name="Content Placeholder 3" descr="icon SmartArt graphic">
            <a:extLst>
              <a:ext uri="{FF2B5EF4-FFF2-40B4-BE49-F238E27FC236}">
                <a16:creationId xmlns:a16="http://schemas.microsoft.com/office/drawing/2014/main" id="{81E592E1-99DF-4294-A2E9-EF46299BD3F4}"/>
              </a:ext>
            </a:extLst>
          </p:cNvPr>
          <p:cNvGraphicFramePr>
            <a:graphicFrameLocks noGrp="1"/>
          </p:cNvGraphicFramePr>
          <p:nvPr>
            <p:ph idx="1"/>
            <p:extLst>
              <p:ext uri="{D42A27DB-BD31-4B8C-83A1-F6EECF244321}">
                <p14:modId xmlns:p14="http://schemas.microsoft.com/office/powerpoint/2010/main" val="687760171"/>
              </p:ext>
            </p:extLst>
          </p:nvPr>
        </p:nvGraphicFramePr>
        <p:xfrm>
          <a:off x="861137" y="858445"/>
          <a:ext cx="10469726" cy="390949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62112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FDA9692-ECDC-4B59-86B2-8C90FDE1A0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12C05506-42A1-49C0-9D87-081CCD9023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a:xfrm>
            <a:off x="447817" y="4002832"/>
            <a:ext cx="11029616" cy="1139141"/>
          </a:xfrm>
        </p:spPr>
        <p:txBody>
          <a:bodyPr anchor="t" anchorCtr="0">
            <a:normAutofit fontScale="90000"/>
          </a:bodyPr>
          <a:lstStyle/>
          <a:p>
            <a:r>
              <a:rPr lang="en-US" sz="1200" cap="none" dirty="0">
                <a:solidFill>
                  <a:schemeClr val="tx1"/>
                </a:solidFill>
                <a:latin typeface="+mn-lt"/>
                <a:cs typeface="Arial" panose="020B0604020202020204" pitchFamily="34" charset="0"/>
              </a:rPr>
              <a:t>When it comes to project development there are a few factors to look for:</a:t>
            </a:r>
            <a:br>
              <a:rPr lang="en-US" sz="1200" cap="none" dirty="0">
                <a:solidFill>
                  <a:schemeClr val="tx1"/>
                </a:solidFill>
                <a:latin typeface="+mn-lt"/>
                <a:cs typeface="Arial" panose="020B0604020202020204" pitchFamily="34" charset="0"/>
              </a:rPr>
            </a:br>
            <a:r>
              <a:rPr lang="en-US" sz="1200" cap="none" dirty="0">
                <a:solidFill>
                  <a:schemeClr val="tx1"/>
                </a:solidFill>
                <a:latin typeface="+mn-lt"/>
                <a:cs typeface="Arial" panose="020B0604020202020204" pitchFamily="34" charset="0"/>
              </a:rPr>
              <a:t>	How much time is needed before application needs to be finished</a:t>
            </a:r>
            <a:br>
              <a:rPr lang="en-US" sz="1200" cap="none" dirty="0">
                <a:solidFill>
                  <a:schemeClr val="tx1"/>
                </a:solidFill>
                <a:latin typeface="+mn-lt"/>
                <a:cs typeface="Arial" panose="020B0604020202020204" pitchFamily="34" charset="0"/>
              </a:rPr>
            </a:br>
            <a:r>
              <a:rPr lang="en-US" sz="1200" cap="none" dirty="0">
                <a:solidFill>
                  <a:schemeClr val="tx1"/>
                </a:solidFill>
                <a:latin typeface="+mn-lt"/>
                <a:cs typeface="Arial" panose="020B0604020202020204" pitchFamily="34" charset="0"/>
              </a:rPr>
              <a:t>	Size of development team</a:t>
            </a:r>
            <a:br>
              <a:rPr lang="en-US" sz="1200" cap="none" dirty="0">
                <a:solidFill>
                  <a:schemeClr val="tx1"/>
                </a:solidFill>
                <a:latin typeface="+mn-lt"/>
                <a:cs typeface="Arial" panose="020B0604020202020204" pitchFamily="34" charset="0"/>
              </a:rPr>
            </a:br>
            <a:r>
              <a:rPr lang="en-US" sz="1200" cap="none" dirty="0">
                <a:solidFill>
                  <a:schemeClr val="tx1"/>
                </a:solidFill>
                <a:latin typeface="+mn-lt"/>
                <a:cs typeface="Arial" panose="020B0604020202020204" pitchFamily="34" charset="0"/>
              </a:rPr>
              <a:t>	Skills of team and skills of team members</a:t>
            </a:r>
            <a:br>
              <a:rPr lang="en-US" sz="1200" cap="none" dirty="0">
                <a:solidFill>
                  <a:schemeClr val="tx1"/>
                </a:solidFill>
                <a:latin typeface="+mn-lt"/>
                <a:cs typeface="Arial" panose="020B0604020202020204" pitchFamily="34" charset="0"/>
              </a:rPr>
            </a:br>
            <a:r>
              <a:rPr lang="en-US" sz="1200" cap="none" dirty="0">
                <a:solidFill>
                  <a:schemeClr val="tx1"/>
                </a:solidFill>
                <a:latin typeface="+mn-lt"/>
                <a:cs typeface="Arial" panose="020B0604020202020204" pitchFamily="34" charset="0"/>
              </a:rPr>
              <a:t>	Company Values</a:t>
            </a:r>
            <a:br>
              <a:rPr lang="en-US" sz="1200" cap="none" dirty="0">
                <a:solidFill>
                  <a:schemeClr val="tx1"/>
                </a:solidFill>
                <a:latin typeface="+mn-lt"/>
                <a:cs typeface="Arial" panose="020B0604020202020204" pitchFamily="34" charset="0"/>
              </a:rPr>
            </a:br>
            <a:r>
              <a:rPr lang="en-US" sz="1200" cap="none" dirty="0">
                <a:solidFill>
                  <a:schemeClr val="tx1"/>
                </a:solidFill>
                <a:latin typeface="+mn-lt"/>
                <a:cs typeface="Arial" panose="020B0604020202020204" pitchFamily="34" charset="0"/>
              </a:rPr>
              <a:t>	Needs of the Client / Stakeholders</a:t>
            </a:r>
            <a:br>
              <a:rPr lang="en-US" sz="1200" cap="none" dirty="0">
                <a:solidFill>
                  <a:schemeClr val="tx1"/>
                </a:solidFill>
                <a:latin typeface="+mn-lt"/>
                <a:cs typeface="Arial" panose="020B0604020202020204" pitchFamily="34" charset="0"/>
              </a:rPr>
            </a:br>
            <a:br>
              <a:rPr lang="en-US" sz="1200" cap="none" dirty="0">
                <a:latin typeface="+mn-lt"/>
                <a:cs typeface="Arial" panose="020B0604020202020204" pitchFamily="34" charset="0"/>
              </a:rPr>
            </a:br>
            <a:endParaRPr lang="en-US" sz="1200" cap="none" dirty="0">
              <a:latin typeface="+mn-lt"/>
              <a:cs typeface="Arial" panose="020B0604020202020204" pitchFamily="34" charset="0"/>
            </a:endParaRPr>
          </a:p>
        </p:txBody>
      </p:sp>
      <p:graphicFrame>
        <p:nvGraphicFramePr>
          <p:cNvPr id="4" name="Content Placeholder 3" descr="icon SmartArt graphic">
            <a:extLst>
              <a:ext uri="{FF2B5EF4-FFF2-40B4-BE49-F238E27FC236}">
                <a16:creationId xmlns:a16="http://schemas.microsoft.com/office/drawing/2014/main" id="{81E592E1-99DF-4294-A2E9-EF46299BD3F4}"/>
              </a:ext>
            </a:extLst>
          </p:cNvPr>
          <p:cNvGraphicFramePr>
            <a:graphicFrameLocks noGrp="1"/>
          </p:cNvGraphicFramePr>
          <p:nvPr>
            <p:ph idx="1"/>
            <p:extLst>
              <p:ext uri="{D42A27DB-BD31-4B8C-83A1-F6EECF244321}">
                <p14:modId xmlns:p14="http://schemas.microsoft.com/office/powerpoint/2010/main" val="3574197126"/>
              </p:ext>
            </p:extLst>
          </p:nvPr>
        </p:nvGraphicFramePr>
        <p:xfrm>
          <a:off x="861137" y="858445"/>
          <a:ext cx="10469726" cy="390949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itle 1">
            <a:extLst>
              <a:ext uri="{FF2B5EF4-FFF2-40B4-BE49-F238E27FC236}">
                <a16:creationId xmlns:a16="http://schemas.microsoft.com/office/drawing/2014/main" id="{4826F101-3887-4532-B382-84A216602410}"/>
              </a:ext>
            </a:extLst>
          </p:cNvPr>
          <p:cNvSpPr txBox="1">
            <a:spLocks/>
          </p:cNvSpPr>
          <p:nvPr/>
        </p:nvSpPr>
        <p:spPr>
          <a:xfrm>
            <a:off x="447816" y="5142373"/>
            <a:ext cx="11290859" cy="1258428"/>
          </a:xfrm>
          <a:prstGeom prst="rect">
            <a:avLst/>
          </a:prstGeom>
        </p:spPr>
        <p:txBody>
          <a:bodyPr vert="horz" lIns="91440" tIns="45720" rIns="91440" bIns="45720" rtlCol="0" anchor="t" anchorCtr="0">
            <a:normAutofit fontScale="82500" lnSpcReduction="20000"/>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300" cap="none" dirty="0">
                <a:latin typeface="+mn-lt"/>
                <a:cs typeface="Arial" panose="020B0604020202020204" pitchFamily="34" charset="0"/>
              </a:rPr>
              <a:t>Every project is different. This means that there are different things that need to be thought of for each project. The first thing that should be identified is the amount of time it would take to complete this project, from beginning to end. After that, a variable team size can be identified. This will identify more closely to what development structure should be used. After that, looking at the individual team's skillset will identify if the team will need more help. One thing, often forgotten, is the value of the company. How does the company operate in large. This will affect the overarching leadership and how that leadership will try to influence project. Last consideration is the needs of the project itself, which is in turn identified by the clients and/or stakeholders. These people will give an understanding of what the project </a:t>
            </a:r>
            <a:r>
              <a:rPr lang="en-US" sz="1300" cap="none">
                <a:latin typeface="+mn-lt"/>
                <a:cs typeface="Arial" panose="020B0604020202020204" pitchFamily="34" charset="0"/>
              </a:rPr>
              <a:t>is.</a:t>
            </a:r>
            <a:br>
              <a:rPr lang="en-US" sz="1200" cap="none" dirty="0">
                <a:latin typeface="+mn-lt"/>
                <a:cs typeface="Arial" panose="020B0604020202020204" pitchFamily="34" charset="0"/>
              </a:rPr>
            </a:br>
            <a:br>
              <a:rPr lang="en-US" sz="1100" cap="none" dirty="0">
                <a:latin typeface="+mn-lt"/>
                <a:cs typeface="Arial" panose="020B0604020202020204" pitchFamily="34" charset="0"/>
              </a:rPr>
            </a:br>
            <a:br>
              <a:rPr lang="en-US" sz="1200" cap="none" dirty="0">
                <a:latin typeface="+mn-lt"/>
                <a:cs typeface="Arial" panose="020B0604020202020204" pitchFamily="34" charset="0"/>
              </a:rPr>
            </a:br>
            <a:r>
              <a:rPr lang="en-US" sz="1200" cap="none" dirty="0">
                <a:latin typeface="+mn-lt"/>
                <a:cs typeface="Arial" panose="020B0604020202020204" pitchFamily="34" charset="0"/>
              </a:rPr>
              <a:t>	</a:t>
            </a:r>
            <a:br>
              <a:rPr lang="en-US" sz="1200" cap="none" dirty="0">
                <a:latin typeface="+mn-lt"/>
                <a:cs typeface="Arial" panose="020B0604020202020204" pitchFamily="34" charset="0"/>
              </a:rPr>
            </a:br>
            <a:endParaRPr lang="en-US" sz="1200" cap="none" dirty="0">
              <a:latin typeface="+mn-lt"/>
              <a:cs typeface="Arial" panose="020B0604020202020204" pitchFamily="34" charset="0"/>
            </a:endParaRPr>
          </a:p>
        </p:txBody>
      </p:sp>
    </p:spTree>
    <p:extLst>
      <p:ext uri="{BB962C8B-B14F-4D97-AF65-F5344CB8AC3E}">
        <p14:creationId xmlns:p14="http://schemas.microsoft.com/office/powerpoint/2010/main" val="6772162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5B48092-4A2C-4E16-B971-9ACADFFF69E4}">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E586370-B0FB-4108-8B4F-329716A22E3A}">
  <ds:schemaRefs>
    <ds:schemaRef ds:uri="http://schemas.microsoft.com/sharepoint/v3/contenttype/forms"/>
  </ds:schemaRefs>
</ds:datastoreItem>
</file>

<file path=customXml/itemProps3.xml><?xml version="1.0" encoding="utf-8"?>
<ds:datastoreItem xmlns:ds="http://schemas.openxmlformats.org/officeDocument/2006/customXml" ds:itemID="{E503B719-B9A6-4DC9-AA9D-06F16B758B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{37FC6D80-3CAE-43E7-B320-37960700045B}tf33568355_win32</Template>
  <TotalTime>209</TotalTime>
  <Words>1120</Words>
  <Application>Microsoft Office PowerPoint</Application>
  <PresentationFormat>Widescreen</PresentationFormat>
  <Paragraphs>59</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Calibri</vt:lpstr>
      <vt:lpstr>Gill Sans MT</vt:lpstr>
      <vt:lpstr>Times New Roman</vt:lpstr>
      <vt:lpstr>Wingdings 2</vt:lpstr>
      <vt:lpstr>Dividend</vt:lpstr>
      <vt:lpstr>Agile Presentation</vt:lpstr>
      <vt:lpstr>Agile Team</vt:lpstr>
      <vt:lpstr>This role is responsible for maximizing the value of the product and the work of the development team. The product owner is the sole person responsible for the Product Backlog(Cobb, 2015 p. 35). The Product Owner is the voice of the client and stakeholders of the project. This individual communicates between the team and those who own the product. This communication is important as the Development Team cannot function without understanding what is required by the clients. </vt:lpstr>
      <vt:lpstr>A Scrum Master is the person on the team who is responsible for ensuring Scrum is understood and enacted(Cobb, 2015 p. 36). Scrum refers to the framework in which the team encompasses an agile mindset and working mannerisms. This includes encompassing practices such as Sprints, Daily Standups, Sprint Retrospectives and Reviews. The Scrum Master is the individual on the team that understands the way the team is supposed to function in terms of productivity. The Scrum Master is not the person in charge, more so the person that keeps everyone on track within the Scrum environment. </vt:lpstr>
      <vt:lpstr>The development team are the members of the team that consist of personnel who develop the product. These individuals can be specialized in manners of being a programmer, tester, or even roles such as data analyst(Cobb, 2015 p. 38). The development team is the backbone of the project. Each member is equal on the team, while maintaining each role respectively. In general, a team is usually small in comparison to other methods of work. </vt:lpstr>
      <vt:lpstr>Software Development Life cycle (SDLC)</vt:lpstr>
      <vt:lpstr>Software Development Life cycle (SDLC)</vt:lpstr>
      <vt:lpstr>Before Agile became widely common, the standard way companies would operate was through the waterfall method. This method was a linear manner of product creation. Production was split into phases and once a phase of development was complete the next phase would begin (Cobb, 2015 p. 4 - 6). Waterfall methods are driven by plans. This allows each phase to know what is supposed to happen in that phase. In contrast to the Agile development methods, waterfall project can get derailed and timelines can get pushed back easily. This is a slower moving process in which testing is done, generally, towards the end of the production cycle. This means that if a problem is found, the developers needs to go back to that part of the process and development needs to start over from there. This slow-moving production makes things more difficult for applications and projects to finish quickly. </vt:lpstr>
      <vt:lpstr>When it comes to project development there are a few factors to look for:  How much time is needed before application needs to be finished  Size of development team  Skills of team and skills of team members  Company Values  Needs of the Client / Stakeholders  </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Agile Presentation</dc:title>
  <dc:creator>D.LAGLE</dc:creator>
  <cp:lastModifiedBy>D.LAGLE</cp:lastModifiedBy>
  <cp:revision>11</cp:revision>
  <dcterms:created xsi:type="dcterms:W3CDTF">2021-06-20T19:06:20Z</dcterms:created>
  <dcterms:modified xsi:type="dcterms:W3CDTF">2021-06-20T22:35:58Z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